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1" r:id="rId1"/>
    <p:sldMasterId id="2147483712" r:id="rId2"/>
  </p:sldMasterIdLst>
  <p:notesMasterIdLst>
    <p:notesMasterId r:id="rId42"/>
  </p:notesMasterIdLst>
  <p:handoutMasterIdLst>
    <p:handoutMasterId r:id="rId43"/>
  </p:handoutMasterIdLst>
  <p:sldIdLst>
    <p:sldId id="2147482732" r:id="rId3"/>
    <p:sldId id="2147482749" r:id="rId4"/>
    <p:sldId id="2147482750" r:id="rId5"/>
    <p:sldId id="2147482751" r:id="rId6"/>
    <p:sldId id="2147482752" r:id="rId7"/>
    <p:sldId id="2147482753" r:id="rId8"/>
    <p:sldId id="2147482754" r:id="rId9"/>
    <p:sldId id="2147482755" r:id="rId10"/>
    <p:sldId id="2147482756" r:id="rId11"/>
    <p:sldId id="2147482757" r:id="rId12"/>
    <p:sldId id="2147482758" r:id="rId13"/>
    <p:sldId id="2147482759" r:id="rId14"/>
    <p:sldId id="2147482760" r:id="rId15"/>
    <p:sldId id="2147482761" r:id="rId16"/>
    <p:sldId id="2147482762" r:id="rId17"/>
    <p:sldId id="2147482763" r:id="rId18"/>
    <p:sldId id="2147482764" r:id="rId19"/>
    <p:sldId id="2147482765" r:id="rId20"/>
    <p:sldId id="2147482766" r:id="rId21"/>
    <p:sldId id="2147482783" r:id="rId22"/>
    <p:sldId id="2147482784" r:id="rId23"/>
    <p:sldId id="2147482785" r:id="rId24"/>
    <p:sldId id="2147482767" r:id="rId25"/>
    <p:sldId id="2147482768" r:id="rId26"/>
    <p:sldId id="2147482769" r:id="rId27"/>
    <p:sldId id="2147482770" r:id="rId28"/>
    <p:sldId id="2147482771" r:id="rId29"/>
    <p:sldId id="2147482772" r:id="rId30"/>
    <p:sldId id="2147482773" r:id="rId31"/>
    <p:sldId id="2147482774" r:id="rId32"/>
    <p:sldId id="2147482775" r:id="rId33"/>
    <p:sldId id="2147482777" r:id="rId34"/>
    <p:sldId id="2147482776" r:id="rId35"/>
    <p:sldId id="2147482778" r:id="rId36"/>
    <p:sldId id="2147482779" r:id="rId37"/>
    <p:sldId id="2147482780" r:id="rId38"/>
    <p:sldId id="2147482781" r:id="rId39"/>
    <p:sldId id="2147482782" r:id="rId40"/>
    <p:sldId id="2147482748" r:id="rId41"/>
  </p:sldIdLst>
  <p:sldSz cx="12192000" cy="6858000"/>
  <p:notesSz cx="6858000" cy="9144000"/>
  <p:embeddedFontLst>
    <p:embeddedFont>
      <p:font typeface="Amazon Ember Display" panose="020B0603020204020204" pitchFamily="34" charset="0"/>
      <p:regular r:id="rId44"/>
      <p:bold r:id="rId45"/>
      <p:italic r:id="rId46"/>
      <p:boldItalic r:id="rId47"/>
    </p:embeddedFont>
    <p:embeddedFont>
      <p:font typeface="Amazon Ember Display Heavy" panose="020B0603020204020204" pitchFamily="34" charset="0"/>
      <p:bold r:id="rId48"/>
      <p:italic r:id="rId49"/>
      <p:boldItalic r:id="rId50"/>
    </p:embeddedFont>
    <p:embeddedFont>
      <p:font typeface="Amazon Ember Mono" panose="020B060302020402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Lucida Console" panose="020B0609040504020204" pitchFamily="49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ACE4D90-507B-4B47-A1AA-82B064C2A8FD}">
          <p14:sldIdLst>
            <p14:sldId id="2147482732"/>
            <p14:sldId id="2147482749"/>
            <p14:sldId id="2147482750"/>
            <p14:sldId id="2147482751"/>
            <p14:sldId id="2147482752"/>
            <p14:sldId id="2147482753"/>
            <p14:sldId id="2147482754"/>
            <p14:sldId id="2147482755"/>
            <p14:sldId id="2147482756"/>
            <p14:sldId id="2147482757"/>
            <p14:sldId id="2147482758"/>
            <p14:sldId id="2147482759"/>
            <p14:sldId id="2147482760"/>
            <p14:sldId id="2147482761"/>
            <p14:sldId id="2147482762"/>
            <p14:sldId id="2147482763"/>
            <p14:sldId id="2147482764"/>
            <p14:sldId id="2147482765"/>
            <p14:sldId id="2147482766"/>
            <p14:sldId id="2147482783"/>
            <p14:sldId id="2147482784"/>
            <p14:sldId id="2147482785"/>
            <p14:sldId id="2147482767"/>
            <p14:sldId id="2147482768"/>
            <p14:sldId id="2147482769"/>
            <p14:sldId id="2147482770"/>
            <p14:sldId id="2147482771"/>
            <p14:sldId id="2147482772"/>
            <p14:sldId id="2147482773"/>
            <p14:sldId id="2147482774"/>
            <p14:sldId id="2147482775"/>
            <p14:sldId id="2147482777"/>
            <p14:sldId id="2147482776"/>
            <p14:sldId id="2147482778"/>
            <p14:sldId id="2147482779"/>
            <p14:sldId id="2147482780"/>
            <p14:sldId id="2147482781"/>
            <p14:sldId id="2147482782"/>
            <p14:sldId id="2147482748"/>
          </p14:sldIdLst>
        </p14:section>
        <p14:section name="Wrap up" id="{E9D8B796-53F4-4601-B777-5AE9F58C6B9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Nelson" initials="RN" lastIdx="24" clrIdx="0">
    <p:extLst>
      <p:ext uri="{19B8F6BF-5375-455C-9EA6-DF929625EA0E}">
        <p15:presenceInfo xmlns:p15="http://schemas.microsoft.com/office/powerpoint/2012/main" userId="Ruth Nelson" providerId="None"/>
      </p:ext>
    </p:extLst>
  </p:cmAuthor>
  <p:cmAuthor id="2" name="Roman, Shannon" initials="RS" lastIdx="18" clrIdx="1">
    <p:extLst>
      <p:ext uri="{19B8F6BF-5375-455C-9EA6-DF929625EA0E}">
        <p15:presenceInfo xmlns:p15="http://schemas.microsoft.com/office/powerpoint/2012/main" userId="S-1-5-21-1407069837-2091007605-538272213-39364416" providerId="AD"/>
      </p:ext>
    </p:extLst>
  </p:cmAuthor>
  <p:cmAuthor id="3" name="Morris, Karen [C]" initials="MK[" lastIdx="7" clrIdx="2">
    <p:extLst>
      <p:ext uri="{19B8F6BF-5375-455C-9EA6-DF929625EA0E}">
        <p15:presenceInfo xmlns:p15="http://schemas.microsoft.com/office/powerpoint/2012/main" userId="S-1-5-21-1407069837-2091007605-538272213-53388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5EFAC"/>
    <a:srgbClr val="D8B4FF"/>
    <a:srgbClr val="FDE046"/>
    <a:srgbClr val="92D051"/>
    <a:srgbClr val="94E8FF"/>
    <a:srgbClr val="090A4D"/>
    <a:srgbClr val="FF381E"/>
    <a:srgbClr val="94E8DE"/>
    <a:srgbClr val="2E37EF"/>
    <a:srgbClr val="5A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2" autoAdjust="0"/>
    <p:restoredTop sz="76332" autoAdjust="0"/>
  </p:normalViewPr>
  <p:slideViewPr>
    <p:cSldViewPr snapToGrid="0">
      <p:cViewPr>
        <p:scale>
          <a:sx n="105" d="100"/>
          <a:sy n="105" d="100"/>
        </p:scale>
        <p:origin x="400" y="216"/>
      </p:cViewPr>
      <p:guideLst/>
    </p:cSldViewPr>
  </p:slideViewPr>
  <p:outlineViewPr>
    <p:cViewPr>
      <p:scale>
        <a:sx n="33" d="100"/>
        <a:sy n="33" d="100"/>
      </p:scale>
      <p:origin x="0" y="-18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4038"/>
    </p:cViewPr>
  </p:sorterViewPr>
  <p:notesViewPr>
    <p:cSldViewPr snapToGrid="0">
      <p:cViewPr varScale="1">
        <p:scale>
          <a:sx n="80" d="100"/>
          <a:sy n="80" d="100"/>
        </p:scale>
        <p:origin x="30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1A23D-CE89-4398-AF34-67F89A86C4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831179"/>
            <a:ext cx="2971800" cy="312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F74FDF9C-3BD2-4B9D-8B24-3FFB010678D3}" type="slidenum">
              <a:rPr lang="en-US" sz="1000" smtClean="0">
                <a:latin typeface="Arial" panose="020B0604020202020204" pitchFamily="34" charset="0"/>
              </a:rPr>
              <a:pPr algn="ctr"/>
              <a:t>‹#›</a:t>
            </a:fld>
            <a:endParaRPr 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2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4953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891337"/>
            <a:ext cx="2971800" cy="252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0" i="0">
                <a:latin typeface="Arial" panose="020B0604020202020204" pitchFamily="34" charset="0"/>
              </a:defRPr>
            </a:lvl1pPr>
          </a:lstStyle>
          <a:p>
            <a:fld id="{F8FEB175-7AE1-4B66-A823-55E80A74AF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3907-DFC0-4D2E-AA75-D2B6DE66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B6AA9-8A0D-4E35-EE32-07D163EA6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B6FC5A-EF37-C138-21C8-0961CCF20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73E1-B5EA-1F21-1840-AAEC463A0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46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DB651-3A9E-AEC8-E9F2-09289C0BC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D2DA5-E405-7E62-FD8A-F7878FA5A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7C273-B680-213D-1D34-E0C479FA0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EFC6A-F903-FAEC-CCCD-735BC03BE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67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E1E7D-7048-0BFC-AD12-69620F955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6E739-D2CA-5D6B-6C12-F4FD59861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44187-EFB6-7192-D3ED-31484B852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FB799-0479-3A27-17FF-06ADAFA8B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7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BB158-E3AD-847E-7E26-87862A05C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408A9-A3D9-4F86-56AA-64CAB24E9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0B0D0-114C-934F-AA8C-D2A0062FB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DDABD-2AF1-CDFF-FC36-D197AFC56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7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3AA20-8778-DEDE-98FD-FDF65B60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87FAB-A806-ACE8-259D-083E420EB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CE706-743A-76F9-2370-DB3059209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80FE8-EBDC-630E-6A67-4AA4E924A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11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79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06C58-840F-9CBA-1B75-74ABD3EA5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77A41-D426-05E6-785D-30F62BF86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8DD381-8F7B-9D4C-3C9D-21A8722E4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2956-6105-517D-97C5-0A1AD6BE9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92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5EA64-003E-0DA9-E442-6816FB97E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DDFE8-9565-6C4F-1C07-492E01922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75F8E-D4E9-F515-D41C-FB899FC01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5D69-5623-1E3A-2693-F6BB3202D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78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DAEF2-A80E-37FA-1CA8-C033B2317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88373-A211-C30A-70D3-4D5E4B267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E7EA8-A9BF-09AF-12EC-FC83EA811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4915E-0F63-8DC2-3CC3-0AC6ED143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76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F5FE4-616A-71FF-86E5-4D0D86F27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287EE-AFCB-1E43-D6EC-6401B666D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C818D-39D3-74B1-52B1-91410BB31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96983-3265-F837-7920-401812FC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32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7B988-F678-FA53-53C7-DC3814787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82763-65E8-7DD4-EFE9-A4ECF0725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C6880-CC07-43FD-A85B-05B43C283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31241-24FC-CAE3-7C6F-150377F62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9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recap of what we covered last week:</a:t>
            </a:r>
          </a:p>
          <a:p>
            <a:r>
              <a:rPr lang="en-US" dirty="0"/>
              <a:t>- Neural networks are trained by minimizing a loss function over a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56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AB2B5-F86D-FB6F-76CC-960DD2779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872A9-6FC0-0E8C-3DB8-907D4AC29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9B98C3-816F-E2CE-C620-5B0331128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6712A-681B-59E4-1A0A-F80CED2F0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4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5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How to update weights w?</a:t>
            </a:r>
            <a:br>
              <a:rPr lang="en-US" dirty="0"/>
            </a:br>
            <a:r>
              <a:rPr lang="en-US" dirty="0"/>
              <a:t>   Steepest descent along negative gradient of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2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Gradient would be too expensive to compute on large dataset</a:t>
            </a:r>
          </a:p>
          <a:p>
            <a:pPr marL="171450" indent="-171450">
              <a:buFontTx/>
              <a:buChar char="-"/>
            </a:pPr>
            <a:r>
              <a:rPr lang="en-US" dirty="0"/>
              <a:t>Instead: Gradient on loss over small, randomly drawn batch</a:t>
            </a:r>
          </a:p>
          <a:p>
            <a:pPr marL="171450" indent="-171450">
              <a:buFontTx/>
              <a:buChar char="-"/>
            </a:pPr>
            <a:r>
              <a:rPr lang="en-US" dirty="0"/>
              <a:t>Direction: noisy, but useful + tractable to compute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for today: How to compute this gradient for </a:t>
            </a:r>
            <a:r>
              <a:rPr lang="en-US" dirty="0" err="1"/>
              <a:t>SotA</a:t>
            </a:r>
            <a:r>
              <a:rPr lang="en-US" dirty="0"/>
              <a:t> deep models?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C37CE-9BE8-BD51-E28E-90C97CDC1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33B53-8146-C56A-57AA-AAF0076D2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EF61A2-AB64-CE69-46D1-14BC1582C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F0124-0B40-DC9A-BFBC-4B81F6FC2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1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575BA-06B3-DC29-3100-7F0FFECB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20713-796D-FC62-24B8-028F4D3AA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A038F-A52F-A1DB-0386-57A173EF2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F6AE7-1996-27AA-2BAF-8AE34C7BA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71107-B75C-BBDA-72AB-FD5A8C0EB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51651-3B16-55B8-A54E-BA1466207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710AFC-56D3-A074-74F9-6D38975E0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8F1BF-9A9D-8587-2CE0-E27B86274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1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2E1EE-0433-4536-BD5C-2D50A86A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B96BE-BEFA-47C5-B5F6-07D5B53E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0400"/>
            <a:ext cx="12192000" cy="638175"/>
          </a:xfrm>
        </p:spPr>
        <p:txBody>
          <a:bodyPr/>
          <a:lstStyle>
            <a:lvl1pPr>
              <a:defRPr sz="3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Walk-in layout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3DEAB-FEF6-491D-8261-7CBCC839D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52" y="2882055"/>
            <a:ext cx="3374152" cy="1093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DCF85-F41E-4C82-A71B-F98119A07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92D5A-2711-4C96-90F4-2D8A822D3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52" y="2882055"/>
            <a:ext cx="3374152" cy="10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537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376" userDrawn="1">
          <p15:clr>
            <a:srgbClr val="FBAE40"/>
          </p15:clr>
        </p15:guide>
        <p15:guide id="4" pos="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B2D-B36B-40AC-9254-12739BCD5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FD8E-0DC3-4B8E-8C49-6A0F23E3D23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B6084-99E6-46FF-93AD-83DE6FF7C14B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7DD4B-15E9-45E6-A0F3-31A3119FF703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328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EF8F-3F3F-4176-AAC6-6F214D9A9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56388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content,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F48D58-FFF9-4D88-86EA-5381B3B43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8400" y="0"/>
            <a:ext cx="594360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insert image, </a:t>
            </a:r>
            <a:br>
              <a:rPr lang="en-US" dirty="0"/>
            </a:br>
            <a:r>
              <a:rPr lang="en-US" dirty="0"/>
              <a:t>or select placeholder </a:t>
            </a:r>
            <a:br>
              <a:rPr lang="en-US" dirty="0"/>
            </a:br>
            <a:r>
              <a:rPr lang="en-US" dirty="0"/>
              <a:t>and paste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5FDEA2-616E-44F0-9C9D-8C4D782AA50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4800" y="1485900"/>
            <a:ext cx="5638800" cy="472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BE43C-6204-4EF9-AAAA-0F7F1E99632E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45A37-C2E5-45AD-928A-75510A5A7203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594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44" userDrawn="1">
          <p15:clr>
            <a:srgbClr val="FBAE40"/>
          </p15:clr>
        </p15:guide>
        <p15:guide id="4" pos="39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7D87-D3C3-4EBC-8F18-A1178903C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bulleted content layout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6700F0-47BA-4878-9AD3-6E38759C53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4800" y="1485900"/>
            <a:ext cx="11582400" cy="20497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bulleted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BD948C-0269-48E0-BF91-1A5CBF28A84C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55942-CD87-4612-8189-72A5C7E59EAF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113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content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7A7C1-7536-4D4B-BE66-71930AD497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1714500"/>
            <a:ext cx="115824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51211-2602-447A-AB56-C8F728CAF93E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472D7-AECB-4FF4-9670-AE934A71B76E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194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pos="216" userDrawn="1">
          <p15:clr>
            <a:srgbClr val="FBAE40"/>
          </p15:clr>
        </p15:guide>
        <p15:guide id="6" orient="horz" pos="624" userDrawn="1">
          <p15:clr>
            <a:srgbClr val="FBAE40"/>
          </p15:clr>
        </p15:guide>
        <p15:guide id="7" orient="horz" pos="1272" userDrawn="1">
          <p15:clr>
            <a:srgbClr val="9FCC3B"/>
          </p15:clr>
        </p15:guide>
        <p15:guide id="8" orient="horz" pos="10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bulleted content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4AC24-E85E-407F-973E-699BC706DC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1714500"/>
            <a:ext cx="11582400" cy="20497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bulleted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7EBB-E8F1-48D5-BE0A-898A6CDF3FA9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DD20C5-9903-49A5-BF12-50CC817FD957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546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pos="216" userDrawn="1">
          <p15:clr>
            <a:srgbClr val="FBAE40"/>
          </p15:clr>
        </p15:guide>
        <p15:guide id="6" orient="horz" pos="624" userDrawn="1">
          <p15:clr>
            <a:srgbClr val="FBAE40"/>
          </p15:clr>
        </p15:guide>
        <p15:guide id="7" orient="horz" pos="1272" userDrawn="1">
          <p15:clr>
            <a:srgbClr val="9FCC3B"/>
          </p15:clr>
        </p15:guide>
        <p15:guide id="8" orient="horz" pos="10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FE80-980F-4BC9-94C9-A90DD0413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28A3-F00F-4DC0-B02A-392A2AB97F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485900"/>
            <a:ext cx="56769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0FB0-23B9-4CB2-8C87-2533F33365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485900"/>
            <a:ext cx="56769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CED56E-AADA-4721-B28B-5B7CC6C9616F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CDEA6-4B7B-461B-9239-B6D10BFC420A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47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4AC24-E85E-407F-973E-699BC706DC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1714500"/>
            <a:ext cx="56769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4959F6-41EE-4D17-B71F-BB0F4BB3D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0300" y="1714500"/>
            <a:ext cx="5676900" cy="204979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31CFB1-8B68-47CF-8352-EA53FE39AE7A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DE845-2852-457A-AFF3-3BD1F8643206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52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216" userDrawn="1">
          <p15:clr>
            <a:srgbClr val="FBAE40"/>
          </p15:clr>
        </p15:guide>
        <p15:guide id="8" orient="horz" pos="624" userDrawn="1">
          <p15:clr>
            <a:srgbClr val="FBAE40"/>
          </p15:clr>
        </p15:guide>
        <p15:guide id="9" orient="horz" pos="1272" userDrawn="1">
          <p15:clr>
            <a:srgbClr val="9FCC3B"/>
          </p15:clr>
        </p15:guide>
        <p15:guide id="10" orient="horz" pos="1080" userDrawn="1">
          <p15:clr>
            <a:srgbClr val="FBAE40"/>
          </p15:clr>
        </p15:guide>
        <p15:guide id="11" pos="3768" userDrawn="1">
          <p15:clr>
            <a:srgbClr val="FBAE40"/>
          </p15:clr>
        </p15:guide>
        <p15:guide id="12" pos="39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FE80-980F-4BC9-94C9-A90DD0413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bullets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28A3-F00F-4DC0-B02A-392A2AB97F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485900"/>
            <a:ext cx="5676900" cy="20497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0FB0-23B9-4CB2-8C87-2533F33365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485900"/>
            <a:ext cx="5676900" cy="20497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1ECF29-EC8B-471A-8572-CBFA5F04D4E0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85DB4-D8C9-46FE-9261-2A51752211FE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186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,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117784-3939-47DC-817E-56BA8ACDF9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1714500"/>
            <a:ext cx="5676900" cy="20497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8E906-2D5C-440E-979E-D7FE653CDD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0300" y="1714500"/>
            <a:ext cx="5676900" cy="20497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83B5E-91D1-4280-8C38-A9AD94FD27BB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5F43B-499B-4B66-A9B8-C906137679E1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201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216" userDrawn="1">
          <p15:clr>
            <a:srgbClr val="FBAE40"/>
          </p15:clr>
        </p15:guide>
        <p15:guide id="8" orient="horz" pos="624" userDrawn="1">
          <p15:clr>
            <a:srgbClr val="FBAE40"/>
          </p15:clr>
        </p15:guide>
        <p15:guide id="9" orient="horz" pos="1272" userDrawn="1">
          <p15:clr>
            <a:srgbClr val="9FCC3B"/>
          </p15:clr>
        </p15:guide>
        <p15:guide id="10" orient="horz" pos="1080" userDrawn="1">
          <p15:clr>
            <a:srgbClr val="FBAE40"/>
          </p15:clr>
        </p15:guide>
        <p15:guide id="11" pos="3768" userDrawn="1">
          <p15:clr>
            <a:srgbClr val="FBAE40"/>
          </p15:clr>
        </p15:guide>
        <p15:guide id="12" pos="3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B641-AA35-4952-8BD0-57A5E6BAC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Code layout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BB28F6-ED88-4F6C-98C2-239A1B8050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4800" y="1485900"/>
            <a:ext cx="11582400" cy="164660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Type or paste plain-text code here, or click icon to add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C06CC-729F-4A98-A452-95753BBCCB86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91F3E-77A3-4FC3-9F58-5446C1BECBE1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405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A3CC3E-6C8C-49F9-AE3F-E0A903D00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4D4546-D701-4B35-9802-54E73AEB80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916" y="1990726"/>
            <a:ext cx="8274329" cy="258532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Legal text placeholder (editor use only)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CB04F-C9B8-4D74-A55A-0AC876E8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16" y="2400300"/>
            <a:ext cx="8274329" cy="1865508"/>
          </a:xfrm>
        </p:spPr>
        <p:txBody>
          <a:bodyPr tIns="146304" bIns="146304"/>
          <a:lstStyle>
            <a:lvl1pPr>
              <a:defRPr sz="4400"/>
            </a:lvl1pPr>
          </a:lstStyle>
          <a:p>
            <a:r>
              <a:rPr lang="en-US" dirty="0"/>
              <a:t>Enter session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B7A34-B2E3-499E-9FB2-4079FCF0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759EA25C-F220-44E9-8D3E-368B78EE07D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rPr>
              <a:t>© 2023, Amazon Web Services, Inc. or its affiliates. All rights reserved.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C6DF77-859A-4968-8301-C7FA52E8E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916" y="4692846"/>
            <a:ext cx="3702329" cy="369332"/>
          </a:xfrm>
        </p:spPr>
        <p:txBody>
          <a:bodyPr/>
          <a:lstStyle>
            <a:lvl1pPr marL="0" indent="0">
              <a:buNone/>
              <a:defRPr sz="2000" b="1" cap="none" spc="0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8DDED4-39D2-4F36-B877-72364957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916" y="1492893"/>
            <a:ext cx="3492500" cy="258532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9FE2D1-0188-4BD9-97B7-CA795447E4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6" y="5066908"/>
            <a:ext cx="370232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B15B05-0988-4FCF-A767-1887BA310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8861FF-0472-4102-8C50-ADA234991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145F3F5A-54D6-4355-AB54-21DDD8A29152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rPr>
              <a:t>© 2023,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37368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d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FE80-980F-4BC9-94C9-A90DD0413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Code layout, two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28A3-F00F-4DC0-B02A-392A2AB97F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485900"/>
            <a:ext cx="5676900" cy="164660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0FB0-23B9-4CB2-8C87-2533F33365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485900"/>
            <a:ext cx="5676900" cy="164660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AB107-A9D6-411D-9EAE-666C5BBB98C4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26F1F5-B07E-447D-B6DC-F73F454C0A72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882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BFD6-0A7E-4C17-A0CF-15563DCD4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485900"/>
            <a:ext cx="8189914" cy="2567077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Enter quote here. Omit quote marks on the text.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139DB6-EAA5-478D-8B47-73B28F478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610100"/>
            <a:ext cx="8191500" cy="424732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Enter quoted person’s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D58212-E366-46B6-A286-ED1121692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5045137"/>
            <a:ext cx="8176986" cy="36933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Enter quoted person’s affiliation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2E233-FBD7-4C9D-B415-F53C98B58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43936"/>
            <a:ext cx="865707" cy="865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77E3E-59C9-449D-84EC-7AEBCDAE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843936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9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20" userDrawn="1">
          <p15:clr>
            <a:srgbClr val="FBAE40"/>
          </p15:clr>
        </p15:guide>
        <p15:guide id="5" pos="5880" userDrawn="1">
          <p15:clr>
            <a:srgbClr val="FBAE40"/>
          </p15:clr>
        </p15:guide>
        <p15:guide id="6" orient="horz" pos="290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0138-670A-478D-BCC5-48A85ECF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707821"/>
            <a:ext cx="8191500" cy="1442355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/>
              <a:t>Section divider – </a:t>
            </a:r>
            <a:br>
              <a:rPr lang="en-US" dirty="0"/>
            </a:br>
            <a:r>
              <a:rPr lang="en-US" dirty="0"/>
              <a:t>Enter section name here</a:t>
            </a:r>
          </a:p>
        </p:txBody>
      </p:sp>
    </p:spTree>
    <p:extLst>
      <p:ext uri="{BB962C8B-B14F-4D97-AF65-F5344CB8AC3E}">
        <p14:creationId xmlns:p14="http://schemas.microsoft.com/office/powerpoint/2010/main" val="239432786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282940-4CB7-443C-9F56-FCA13ED5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672" y="2327672"/>
            <a:ext cx="2202656" cy="2202656"/>
          </a:xfrm>
          <a:prstGeom prst="rect">
            <a:avLst/>
          </a:prstGeom>
        </p:spPr>
      </p:pic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02268E66-E2A6-42E7-9D25-CF980511A87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>
            <a:lvl1pPr marL="800100" indent="0">
              <a:buNone/>
              <a:defRPr/>
            </a:lvl1pPr>
          </a:lstStyle>
          <a:p>
            <a:r>
              <a:rPr lang="en-US" dirty="0"/>
              <a:t>Click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CFD226-D826-41A8-94B2-5E84F7FD8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47700"/>
            <a:ext cx="12192000" cy="638175"/>
          </a:xfrm>
        </p:spPr>
        <p:txBody>
          <a:bodyPr/>
          <a:lstStyle>
            <a:lvl1pPr>
              <a:defRPr sz="3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Video layout (enter descriptive title here for accessibility)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9D4D4-4A57-439F-AB9E-EF59B45B3C35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47462-1231-445A-AA93-50CAC0505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4672" y="2327672"/>
            <a:ext cx="2202656" cy="22026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51B71B-13FF-44D8-AA05-A53C8356E94C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250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0167-6731-422B-AAF3-3DCD022FD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F764-8D3D-4D65-9DEE-EB4D76A919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4800" y="1496306"/>
            <a:ext cx="5676897" cy="480131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D69C2-FBB8-4670-938B-F05693537C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4800" y="1989137"/>
            <a:ext cx="5676897" cy="1855893"/>
          </a:xfrm>
        </p:spPr>
        <p:txBody>
          <a:bodyPr/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685800" indent="0">
              <a:buNone/>
              <a:defRPr sz="1600"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22A0D-CA84-4D80-B7CB-26EC3C0607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0303" y="1496306"/>
            <a:ext cx="5676897" cy="480131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1A746-02E0-4C53-AAE0-D0AE61EBDA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10303" y="1989137"/>
            <a:ext cx="5676896" cy="1855893"/>
          </a:xfrm>
        </p:spPr>
        <p:txBody>
          <a:bodyPr/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685800" indent="0">
              <a:buNone/>
              <a:defRPr sz="1600"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10728-B224-4508-AF7A-582B502775E4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FFF44-4C24-45D7-A473-220E2EAE055E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286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C130-06E7-4370-BE1F-6B09EE729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4152900" cy="11811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dirty="0"/>
              <a:t>Content with caption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25BD-017D-469D-AB54-06E3E3BCCB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304799"/>
            <a:ext cx="6858000" cy="5905501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228600" indent="0">
              <a:buNone/>
              <a:defRPr sz="2400"/>
            </a:lvl2pPr>
            <a:lvl3pPr marL="457200" indent="0">
              <a:buNone/>
              <a:defRPr sz="2000"/>
            </a:lvl3pPr>
            <a:lvl4pPr marL="685800" indent="0">
              <a:buNone/>
              <a:defRPr sz="1800"/>
            </a:lvl4pPr>
            <a:lvl5pPr marL="685800" indent="0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C1E26-36AF-47C4-ABA4-2D427A11BD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2181224"/>
            <a:ext cx="4152900" cy="4029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2424A-CFF6-43C4-97D0-B0F247D23F77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839C6-2A13-467C-8C29-41B6D2B18516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84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808" userDrawn="1">
          <p15:clr>
            <a:srgbClr val="FBAE40"/>
          </p15:clr>
        </p15:guide>
        <p15:guide id="5" orient="horz" pos="1368" userDrawn="1">
          <p15:clr>
            <a:srgbClr val="FBAE40"/>
          </p15:clr>
        </p15:guide>
        <p15:guide id="6" pos="31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88CF-49CB-49EE-AEAE-AF86931C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4152900" cy="11811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dirty="0"/>
              <a:t>Picture with caption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CFB70-4D2B-4A5F-B5F1-1904D4D4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29200" y="304799"/>
            <a:ext cx="6858000" cy="590550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4DB1E-5222-413E-A157-09D2D7B06B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2181224"/>
            <a:ext cx="4152900" cy="4029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CFCBE-C7B0-4C51-AC01-72DDEF0A6AF3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BCF5B-2C95-4B1A-A767-C09F4AAC260A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71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808" userDrawn="1">
          <p15:clr>
            <a:srgbClr val="FBAE40"/>
          </p15:clr>
        </p15:guide>
        <p15:guide id="5" orient="horz" pos="1368" userDrawn="1">
          <p15:clr>
            <a:srgbClr val="FBAE40"/>
          </p15:clr>
        </p15:guide>
        <p15:guide id="6" pos="316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AB7E1DC-9A6B-4898-A3B4-9DEAFEF21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B92D1-BD95-4ACC-9E97-FE9B372B651C}"/>
              </a:ext>
            </a:extLst>
          </p:cNvPr>
          <p:cNvSpPr txBox="1"/>
          <p:nvPr/>
        </p:nvSpPr>
        <p:spPr bwMode="white">
          <a:xfrm>
            <a:off x="133351" y="1738406"/>
            <a:ext cx="8413750" cy="1079500"/>
          </a:xfrm>
          <a:prstGeom prst="rect">
            <a:avLst/>
          </a:prstGeom>
          <a:noFill/>
        </p:spPr>
        <p:txBody>
          <a:bodyPr lIns="182880" tIns="91440" rIns="146304" bIns="9144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6600" b="1" i="0" spc="-300" dirty="0">
                <a:solidFill>
                  <a:schemeClr val="tx1"/>
                </a:solidFill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1B02A-09DA-4678-9E65-F32C11DF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08A370D-82D9-46EE-9BFE-A0195797ED6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rPr>
              <a:t>© 2023, Amazon Web Services, Inc. or its affiliates. All rights reserved.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881157-0DF8-49E6-B684-3E8FD245E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453368"/>
            <a:ext cx="3429000" cy="369332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2927B3-63A9-43F6-91E9-B153F0DF34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835400"/>
            <a:ext cx="3429000" cy="1128486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Speaker contact info (such as email or socials)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647617-D370-4344-8A52-A50356181D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949" y="3453368"/>
            <a:ext cx="3429000" cy="369332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01E06BA-A855-4482-AB73-94B5EFBA84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0100" y="3453368"/>
            <a:ext cx="3429000" cy="369332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67C7A81-0FAF-4B91-8CE3-3CB926ABA2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5949" y="3835400"/>
            <a:ext cx="3429000" cy="1128486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Speaker contact info (such as email or socials)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9E66DAE-B2A2-4775-9B21-0BED6B9C8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0100" y="3835400"/>
            <a:ext cx="3429000" cy="1128486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Speaker contact info (such as email or socials)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0D9B8DBA-78C6-4788-90BB-271D175CD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0868"/>
            <a:ext cx="12192000" cy="63817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Thank you layout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8D1684-E69B-4BF1-956C-4600D33ED7E6}"/>
              </a:ext>
            </a:extLst>
          </p:cNvPr>
          <p:cNvGrpSpPr/>
          <p:nvPr/>
        </p:nvGrpSpPr>
        <p:grpSpPr>
          <a:xfrm>
            <a:off x="7232650" y="1769509"/>
            <a:ext cx="4961114" cy="1039336"/>
            <a:chOff x="7232650" y="1769509"/>
            <a:chExt cx="4961114" cy="103933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8C82193-EFD3-4D2B-8782-3EDF896DF0BA}"/>
                </a:ext>
              </a:extLst>
            </p:cNvPr>
            <p:cNvSpPr/>
            <p:nvPr/>
          </p:nvSpPr>
          <p:spPr bwMode="auto">
            <a:xfrm>
              <a:off x="7232650" y="1872748"/>
              <a:ext cx="832859" cy="832859"/>
            </a:xfrm>
            <a:prstGeom prst="ellipse">
              <a:avLst/>
            </a:prstGeom>
            <a:solidFill>
              <a:srgbClr val="5600C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91440" rIns="0" bIns="0" anchor="ctr"/>
            <a:lstStyle/>
            <a:p>
              <a:pPr algn="ctr" defTabSz="932472" eaLnBrk="1" hangingPunct="1">
                <a:lnSpc>
                  <a:spcPct val="90000"/>
                </a:lnSpc>
                <a:defRPr/>
              </a:pPr>
              <a:endParaRPr lang="en-US" sz="54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BEEF64-4B8B-48D3-8E0D-D506F4A5202A}"/>
                </a:ext>
              </a:extLst>
            </p:cNvPr>
            <p:cNvSpPr/>
            <p:nvPr/>
          </p:nvSpPr>
          <p:spPr>
            <a:xfrm>
              <a:off x="7637646" y="1872748"/>
              <a:ext cx="4556118" cy="832859"/>
            </a:xfrm>
            <a:prstGeom prst="rect">
              <a:avLst/>
            </a:prstGeom>
            <a:gradFill flip="none" rotWithShape="1">
              <a:gsLst>
                <a:gs pos="57000">
                  <a:srgbClr val="D42994"/>
                </a:gs>
                <a:gs pos="100000">
                  <a:schemeClr val="accent1"/>
                </a:gs>
                <a:gs pos="17000">
                  <a:srgbClr val="5600C2"/>
                </a:gs>
              </a:gsLst>
              <a:lin ang="144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0" rIns="182880" rtlCol="0" anchor="ctr"/>
            <a:lstStyle/>
            <a:p>
              <a:pPr lvl="0">
                <a:lnSpc>
                  <a:spcPct val="80000"/>
                </a:lnSpc>
              </a:pPr>
              <a:endPara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6735EC7-4D84-436F-BE95-44BBDD0DE566}"/>
                </a:ext>
              </a:extLst>
            </p:cNvPr>
            <p:cNvSpPr txBox="1"/>
            <p:nvPr/>
          </p:nvSpPr>
          <p:spPr>
            <a:xfrm>
              <a:off x="8594726" y="1900795"/>
              <a:ext cx="3394181" cy="7940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1800"/>
                </a:spcAft>
              </a:pPr>
              <a:r>
                <a:rPr lang="en-US" sz="1800" b="0" i="0" dirty="0">
                  <a:solidFill>
                    <a:schemeClr val="tx1"/>
                  </a:solidFill>
                  <a:latin typeface="Arial" panose="020B0604020202020204" pitchFamily="34" charset="0"/>
                  <a:ea typeface="Amazon Ember Display" panose="020F0603020204020204" pitchFamily="34" charset="0"/>
                  <a:cs typeface="Arial" panose="020B0604020202020204" pitchFamily="34" charset="0"/>
                </a:rPr>
                <a:t>Please complete the session survey in the </a:t>
              </a:r>
              <a:r>
                <a:rPr lang="en-US" sz="1800" b="0" i="0" u="none" dirty="0">
                  <a:solidFill>
                    <a:schemeClr val="tx1"/>
                  </a:solidFill>
                  <a:latin typeface="Arial" panose="020B0604020202020204" pitchFamily="34" charset="0"/>
                  <a:ea typeface="Amazon Ember Display" panose="020F0603020204020204" pitchFamily="34" charset="0"/>
                  <a:cs typeface="Arial" panose="020B0604020202020204" pitchFamily="34" charset="0"/>
                </a:rPr>
                <a:t>mobile app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AB4E0B87-EA7D-427C-8B28-C2C130B341F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11809" y="1769509"/>
              <a:ext cx="1039336" cy="103933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9E60BB9-8474-4E96-A60F-686BA3E8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062FF8-A31F-4435-8161-8EAE108ECB86}"/>
              </a:ext>
            </a:extLst>
          </p:cNvPr>
          <p:cNvSpPr txBox="1"/>
          <p:nvPr userDrawn="1"/>
        </p:nvSpPr>
        <p:spPr bwMode="white">
          <a:xfrm>
            <a:off x="133351" y="1738406"/>
            <a:ext cx="8413750" cy="1079500"/>
          </a:xfrm>
          <a:prstGeom prst="rect">
            <a:avLst/>
          </a:prstGeom>
          <a:noFill/>
        </p:spPr>
        <p:txBody>
          <a:bodyPr lIns="182880" tIns="91440" rIns="146304" bIns="9144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6600" b="1" i="0" spc="-300" dirty="0">
                <a:solidFill>
                  <a:schemeClr val="tx1"/>
                </a:solidFill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Thank you!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31F0EB-80BC-4764-8E67-ED7BD6FC6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C5696262-AE4F-47E3-BFD7-5C4965949396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rPr>
              <a:t>© 2023, Amazon Web Services, Inc. or its affiliates. All rights reserved.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AA8351-3EEB-4C60-BC47-B3C262523218}"/>
              </a:ext>
            </a:extLst>
          </p:cNvPr>
          <p:cNvGrpSpPr/>
          <p:nvPr userDrawn="1"/>
        </p:nvGrpSpPr>
        <p:grpSpPr>
          <a:xfrm>
            <a:off x="7232650" y="1769509"/>
            <a:ext cx="4961114" cy="1039336"/>
            <a:chOff x="7232650" y="1769509"/>
            <a:chExt cx="4961114" cy="10393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D33152C-786D-46D8-AB0E-1112264E3C19}"/>
                </a:ext>
              </a:extLst>
            </p:cNvPr>
            <p:cNvSpPr/>
            <p:nvPr userDrawn="1"/>
          </p:nvSpPr>
          <p:spPr bwMode="auto">
            <a:xfrm>
              <a:off x="7232650" y="1872748"/>
              <a:ext cx="832859" cy="832859"/>
            </a:xfrm>
            <a:prstGeom prst="ellipse">
              <a:avLst/>
            </a:prstGeom>
            <a:solidFill>
              <a:srgbClr val="5600C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91440" rIns="0" bIns="0" anchor="ctr"/>
            <a:lstStyle/>
            <a:p>
              <a:pPr algn="ctr" defTabSz="932472" eaLnBrk="1" hangingPunct="1">
                <a:lnSpc>
                  <a:spcPct val="90000"/>
                </a:lnSpc>
                <a:defRPr/>
              </a:pPr>
              <a:endParaRPr lang="en-US" sz="54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5252D0-E22A-4B71-AE74-00D7D3B240B4}"/>
                </a:ext>
              </a:extLst>
            </p:cNvPr>
            <p:cNvSpPr/>
            <p:nvPr userDrawn="1"/>
          </p:nvSpPr>
          <p:spPr>
            <a:xfrm>
              <a:off x="7637646" y="1872748"/>
              <a:ext cx="4556118" cy="832859"/>
            </a:xfrm>
            <a:prstGeom prst="rect">
              <a:avLst/>
            </a:prstGeom>
            <a:gradFill flip="none" rotWithShape="1">
              <a:gsLst>
                <a:gs pos="57000">
                  <a:srgbClr val="D42994"/>
                </a:gs>
                <a:gs pos="100000">
                  <a:schemeClr val="accent1"/>
                </a:gs>
                <a:gs pos="17000">
                  <a:srgbClr val="5600C2"/>
                </a:gs>
              </a:gsLst>
              <a:lin ang="144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0" rIns="182880" rtlCol="0" anchor="ctr"/>
            <a:lstStyle/>
            <a:p>
              <a:pPr lvl="0">
                <a:lnSpc>
                  <a:spcPct val="80000"/>
                </a:lnSpc>
              </a:pPr>
              <a:endPara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5C0662-C0AE-453F-B95E-C85C036C040A}"/>
                </a:ext>
              </a:extLst>
            </p:cNvPr>
            <p:cNvSpPr txBox="1"/>
            <p:nvPr userDrawn="1"/>
          </p:nvSpPr>
          <p:spPr>
            <a:xfrm>
              <a:off x="8594726" y="1900795"/>
              <a:ext cx="3394181" cy="7940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1800"/>
                </a:spcAft>
              </a:pPr>
              <a:r>
                <a:rPr lang="en-US" sz="1800" b="0" i="0" dirty="0">
                  <a:solidFill>
                    <a:schemeClr val="tx1"/>
                  </a:solidFill>
                  <a:latin typeface="Arial" panose="020B0604020202020204" pitchFamily="34" charset="0"/>
                  <a:ea typeface="Amazon Ember Display" panose="020F0603020204020204" pitchFamily="34" charset="0"/>
                  <a:cs typeface="Arial" panose="020B0604020202020204" pitchFamily="34" charset="0"/>
                </a:rPr>
                <a:t>Please complete the session survey in the </a:t>
              </a:r>
              <a:r>
                <a:rPr lang="en-US" sz="1800" b="0" i="0" u="none" dirty="0">
                  <a:solidFill>
                    <a:schemeClr val="tx1"/>
                  </a:solidFill>
                  <a:latin typeface="Arial" panose="020B0604020202020204" pitchFamily="34" charset="0"/>
                  <a:ea typeface="Amazon Ember Display" panose="020F0603020204020204" pitchFamily="34" charset="0"/>
                  <a:cs typeface="Arial" panose="020B0604020202020204" pitchFamily="34" charset="0"/>
                </a:rPr>
                <a:t>mobile app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E5D531E0-3439-4344-A3BA-CF347BDA68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11809" y="1769509"/>
              <a:ext cx="1039336" cy="1039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4704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5D63-DB02-47E2-8ABC-1CDE7351B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vertical text layout (for global use)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635E-72DE-4F61-BE10-3EAC7D7834F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04800" y="1485900"/>
            <a:ext cx="11582401" cy="4724400"/>
          </a:xfrm>
        </p:spPr>
        <p:txBody>
          <a:bodyPr vert="eaVer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C6A7C-3E98-44A5-B7D4-BEEAEC8488E5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79294-C745-4171-8EA9-07A8D4EA2B50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9647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A6E2F-2A0D-41FD-98C9-E5EC67311CD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258300" y="304800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Vertical title and text layout (for global use)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4BEE4-73E5-478E-9908-4B1421AA9F8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04800" y="304800"/>
            <a:ext cx="8267700" cy="5905499"/>
          </a:xfrm>
        </p:spPr>
        <p:txBody>
          <a:bodyPr vert="eaVer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BE137-DDA4-46CD-BC86-4DC576A42003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0357F-E689-4801-BE37-0F9CE4412227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46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09D468-70C3-494E-807C-C96DF1B46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4D4546-D701-4B35-9802-54E73AEB80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916" y="1990726"/>
            <a:ext cx="8274329" cy="258532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Legal text placeholder (editor use only)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CB04F-C9B8-4D74-A55A-0AC876E8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16" y="2400300"/>
            <a:ext cx="8274329" cy="1865508"/>
          </a:xfrm>
        </p:spPr>
        <p:txBody>
          <a:bodyPr tIns="146304" bIns="146304"/>
          <a:lstStyle>
            <a:lvl1pPr>
              <a:defRPr sz="4400"/>
            </a:lvl1pPr>
          </a:lstStyle>
          <a:p>
            <a:r>
              <a:rPr lang="en-US" dirty="0"/>
              <a:t>Enter session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B7A34-B2E3-499E-9FB2-4079FCF0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759EA25C-F220-44E9-8D3E-368B78EE07D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rPr>
              <a:t>© 2023, Amazon Web Services, Inc. or its affiliates. All rights reserved.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C6DF77-859A-4968-8301-C7FA52E8E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916" y="4692846"/>
            <a:ext cx="3702329" cy="369332"/>
          </a:xfrm>
        </p:spPr>
        <p:txBody>
          <a:bodyPr/>
          <a:lstStyle>
            <a:lvl1pPr marL="0" indent="0">
              <a:buNone/>
              <a:defRPr sz="2000" b="1" cap="none" spc="0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8DDED4-39D2-4F36-B877-72364957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916" y="1492893"/>
            <a:ext cx="3492500" cy="258532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9FE2D1-0188-4BD9-97B7-CA795447E4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6" y="5066907"/>
            <a:ext cx="370232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9ABB5-4D60-42A3-815E-56E31E1F1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6766" y="4692846"/>
            <a:ext cx="3702329" cy="369332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AE8770-95C8-4BFC-8D8E-818B753038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6766" y="5066907"/>
            <a:ext cx="370232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5BC7F7-211E-4622-B833-CC4E38A09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DA780F-9E54-4F0D-BC7E-64E341F281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32116977-DF1F-4176-8538-C674673D6DE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rPr>
              <a:t>© 2023,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73246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216" userDrawn="1">
          <p15:clr>
            <a:srgbClr val="FBAE40"/>
          </p15:clr>
        </p15:guide>
        <p15:guide id="4" orient="horz" pos="295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of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570948-50D6-4C6C-89FC-1CF33457240B}"/>
              </a:ext>
            </a:extLst>
          </p:cNvPr>
          <p:cNvSpPr txBox="1"/>
          <p:nvPr/>
        </p:nvSpPr>
        <p:spPr>
          <a:xfrm>
            <a:off x="3486150" y="2418081"/>
            <a:ext cx="7785100" cy="202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66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Do not use layouts after this slide.</a:t>
            </a:r>
            <a:br>
              <a:rPr lang="en-US" sz="66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</a:br>
            <a:r>
              <a:rPr lang="en-US" sz="24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They are not part of the official template.</a:t>
            </a:r>
            <a:endParaRPr lang="en-US" sz="6600" b="1" i="0" dirty="0">
              <a:latin typeface="Amazon Ember Display Heavy" panose="020F0603020204020204" pitchFamily="34" charset="0"/>
              <a:ea typeface="Amazon Ember Display Heavy" panose="020F0603020204020204" pitchFamily="34" charset="0"/>
              <a:cs typeface="Amazon Ember Display Heavy" panose="020F0603020204020204" pitchFamily="34" charset="0"/>
            </a:endParaRPr>
          </a:p>
        </p:txBody>
      </p:sp>
      <p:pic>
        <p:nvPicPr>
          <p:cNvPr id="7" name="Graphic 6" descr="Stop sign">
            <a:extLst>
              <a:ext uri="{FF2B5EF4-FFF2-40B4-BE49-F238E27FC236}">
                <a16:creationId xmlns:a16="http://schemas.microsoft.com/office/drawing/2014/main" id="{D8BDC3FF-1738-461C-B98B-AC108F0BBD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7250" y="2114549"/>
            <a:ext cx="2628900" cy="262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FE312-C9C4-4D68-84C2-8474F9AC7B80}"/>
              </a:ext>
            </a:extLst>
          </p:cNvPr>
          <p:cNvSpPr txBox="1"/>
          <p:nvPr userDrawn="1"/>
        </p:nvSpPr>
        <p:spPr>
          <a:xfrm>
            <a:off x="3486150" y="2418081"/>
            <a:ext cx="7785100" cy="202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66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Do not use layouts after this slide.</a:t>
            </a:r>
            <a:br>
              <a:rPr lang="en-US" sz="66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</a:br>
            <a:r>
              <a:rPr lang="en-US" sz="2400" b="1" i="0" dirty="0">
                <a:latin typeface="Amazon Ember Display Heavy" panose="020F0603020204020204" pitchFamily="34" charset="0"/>
                <a:ea typeface="Amazon Ember Display Heavy" panose="020F0603020204020204" pitchFamily="34" charset="0"/>
                <a:cs typeface="Amazon Ember Display Heavy" panose="020F0603020204020204" pitchFamily="34" charset="0"/>
              </a:rPr>
              <a:t>They are not part of the official template.</a:t>
            </a:r>
            <a:endParaRPr lang="en-US" sz="6600" b="1" i="0" dirty="0">
              <a:latin typeface="Amazon Ember Display Heavy" panose="020F0603020204020204" pitchFamily="34" charset="0"/>
              <a:ea typeface="Amazon Ember Display Heavy" panose="020F0603020204020204" pitchFamily="34" charset="0"/>
              <a:cs typeface="Amazon Ember Display Heavy" panose="020F0603020204020204" pitchFamily="34" charset="0"/>
            </a:endParaRPr>
          </a:p>
        </p:txBody>
      </p:sp>
      <p:pic>
        <p:nvPicPr>
          <p:cNvPr id="5" name="Graphic 4" descr="Stop sign">
            <a:extLst>
              <a:ext uri="{FF2B5EF4-FFF2-40B4-BE49-F238E27FC236}">
                <a16:creationId xmlns:a16="http://schemas.microsoft.com/office/drawing/2014/main" id="{1A449BC8-253C-4399-90A0-AFA3B2F726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7250" y="2114549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26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84E9-522E-C430-1783-091201142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EC7E0-CF80-CCB0-A1E5-64846E7D0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D721-D1BF-D7C8-E62A-7BC86DCC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53E1-B074-4437-F0D0-2C7FB9A8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DE9DD-2EC0-CCDB-166C-1BC94207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10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6DCC-1F39-DE3E-5642-56DB66BB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1976-B3C4-CC24-3DCC-F5A00D8A5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7D5E1-28DF-99A8-FA0D-CACED4C2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6BD5D-D171-8DB2-0FDB-CDAF8496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F4E8A-FAD1-1E8A-A9D8-F6765855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91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5C99-DE8A-B0C5-E226-A75C63ED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E91F-83CB-AFEF-B881-7C99CE69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6FC09-A5BC-61F9-7BE5-E4FE6AA7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42FF-BF82-F717-0F92-19E9DF5B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5F1C-A996-37CD-9FA9-E012FBC4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0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B2A2-FC27-DAE2-C48F-7A2874E4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2903-1D2D-87FA-C55E-AC1A96C63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ACCCD-959C-4D4C-C136-3C8B46C61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CD918-6590-5BDF-29A5-1A8C1A9D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FD8DF-BC1D-873F-3D61-E491740F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A6C2A-6F4F-FB1E-EBE8-2F5AC62E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9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FC0D-5FDF-EC35-CA7F-87FF36B8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1ECAE-F10B-C5E0-5989-3EA2B41CC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EC649-085A-B0EA-6E33-71909FD22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27854-136E-B4F9-2044-853404316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E2023-EA1C-F231-14C3-B7A0D349C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B658-F867-A3AF-653C-9319DA65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13BCA-4EB2-89F8-F794-78C67836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35A79-3680-1B14-2725-D7316D16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2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130DB-98CA-734D-5980-F1F238DD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0BF61-E02B-C640-EA74-B5C0FC71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27635-17FD-DAA3-672C-8E4855BD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80D36-341C-7200-C090-4812981C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85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30B17-8C16-300C-F241-B81569E8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57699-6C00-747F-CA21-86D20717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A1A16-3348-C57A-6D85-BBE0F402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6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FCA9-E141-FE3C-BC3E-D43B6162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0EE74-96FE-C09A-8AB1-B77D1E4F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F4855-9552-12EA-9C3B-48B89CEF1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4D974-EE02-A5BE-26A9-7ECC1B32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8AD51-8817-5B36-06BD-5FC677B2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19264-1BA1-DEBA-0D9C-900F05D4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55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4879-1801-CF7E-9FC7-FC846D39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60046-A6D1-2CB6-A582-88F90B9AD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7DE6E-D403-D9ED-394B-48752CF55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854C6-D34C-E85E-ACFB-830586CB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C15D0-E236-AEA5-90E5-FCF80D40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7FCE9-BC52-2FB6-B219-E673292D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Thre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5B88DF-9ED5-4B8C-8040-620BFA73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4D4546-D701-4B35-9802-54E73AEB80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916" y="1990726"/>
            <a:ext cx="8274329" cy="258532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Legal text placeholder (editor use only)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CB04F-C9B8-4D74-A55A-0AC876E8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16" y="2400300"/>
            <a:ext cx="8274329" cy="1865508"/>
          </a:xfrm>
        </p:spPr>
        <p:txBody>
          <a:bodyPr tIns="146304" bIns="146304"/>
          <a:lstStyle>
            <a:lvl1pPr>
              <a:defRPr sz="4400"/>
            </a:lvl1pPr>
          </a:lstStyle>
          <a:p>
            <a:r>
              <a:rPr lang="en-US" dirty="0"/>
              <a:t>Enter session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B7A34-B2E3-499E-9FB2-4079FCF0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759EA25C-F220-44E9-8D3E-368B78EE07D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rPr>
              <a:t>© 2023, Amazon Web Services, Inc. or its affiliates. All rights reserved.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C6DF77-859A-4968-8301-C7FA52E8E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917" y="4692846"/>
            <a:ext cx="2661369" cy="369332"/>
          </a:xfrm>
        </p:spPr>
        <p:txBody>
          <a:bodyPr/>
          <a:lstStyle>
            <a:lvl1pPr marL="0" indent="0">
              <a:buNone/>
              <a:defRPr sz="2000" b="1" cap="none" spc="0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8DDED4-39D2-4F36-B877-72364957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916" y="1492893"/>
            <a:ext cx="3492500" cy="258532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9FE2D1-0188-4BD9-97B7-CA795447E4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7" y="5066907"/>
            <a:ext cx="266136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9ABB5-4D60-42A3-815E-56E31E1F1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9724" y="4692846"/>
            <a:ext cx="2661369" cy="369332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773FF-A575-4D5D-AC30-DAFFB441F7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6531" y="4692846"/>
            <a:ext cx="2661369" cy="36933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8B14D59-1495-4288-ACD8-22C48054FD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724" y="5066907"/>
            <a:ext cx="266136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BDE7C4-64AF-4CA5-A203-DC58B71673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6531" y="5066907"/>
            <a:ext cx="2661369" cy="75713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0B29AE-5781-48A7-8D51-C242FB5A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F92EAC-25C8-4FCD-A8AF-E7615A0521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3684E698-4F6B-41AF-8414-C872B464A81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rial" panose="020B0604020202020204" pitchFamily="34" charset="0"/>
                <a:ea typeface="Amazon Ember Display" panose="020F0603020204020204" pitchFamily="34" charset="0"/>
                <a:cs typeface="Arial" panose="020B0604020202020204" pitchFamily="34" charset="0"/>
              </a:rPr>
              <a:t>© 2023,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51688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216" userDrawn="1">
          <p15:clr>
            <a:srgbClr val="FBAE40"/>
          </p15:clr>
        </p15:guide>
        <p15:guide id="4" orient="horz" pos="295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EFEF-940A-530E-10A9-EAE238A7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E8FDC-DDB6-55E1-411B-C6649A257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1081F-D070-5EBA-A7FD-E3B3349A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7577-16F6-6CAC-194D-49C44FD4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864B-F52A-8F96-C75E-95265E72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4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0EA36-1D50-7D11-5050-0DC56166C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5EF54-C49A-F8AB-D5A5-56D45D8DD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54B8E-56D7-2245-31B9-271B1323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B7890-30EE-4ADA-D052-DAA263C1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2378-07CD-C2B6-630F-D554DB87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09F29F-FB70-4479-9632-85DE31461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485900"/>
            <a:ext cx="11582400" cy="3570208"/>
          </a:xfrm>
        </p:spPr>
        <p:txBody>
          <a:bodyPr vert="horz" lIns="0" tIns="45720" rIns="0" bIns="45720" rtlCol="0">
            <a:spAutoFit/>
          </a:bodyPr>
          <a:lstStyle>
            <a:lvl1pPr marL="0" indent="0">
              <a:spcAft>
                <a:spcPts val="3000"/>
              </a:spcAft>
              <a:buNone/>
              <a:defRPr lang="en-US" smtClean="0"/>
            </a:lvl1pPr>
            <a:lvl2pPr marL="0" indent="0">
              <a:spcAft>
                <a:spcPts val="3000"/>
              </a:spcAft>
              <a:buNone/>
              <a:defRPr lang="en-US" sz="2800" smtClean="0"/>
            </a:lvl2pPr>
            <a:lvl3pPr marL="0" indent="0">
              <a:spcAft>
                <a:spcPts val="3000"/>
              </a:spcAft>
              <a:buNone/>
              <a:defRPr lang="en-US" sz="2800" smtClean="0"/>
            </a:lvl3pPr>
            <a:lvl4pPr marL="0" indent="0">
              <a:spcAft>
                <a:spcPts val="3000"/>
              </a:spcAft>
              <a:buNone/>
              <a:defRPr lang="en-US" sz="2800" smtClean="0"/>
            </a:lvl4pPr>
            <a:lvl5pPr marL="0" indent="0">
              <a:spcAft>
                <a:spcPts val="3000"/>
              </a:spcAft>
              <a:buNone/>
              <a:defRPr lang="en-US" sz="2800"/>
            </a:lvl5pPr>
          </a:lstStyle>
          <a:p>
            <a:pPr marL="228600" lvl="0" indent="-2286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Enter agenda items</a:t>
            </a:r>
          </a:p>
          <a:p>
            <a:pPr marL="457200" lvl="1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Second level</a:t>
            </a:r>
          </a:p>
          <a:p>
            <a:pPr marL="457200" lvl="2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marL="457200" lvl="3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457200" lvl="4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5166B-DC8C-4D02-820A-E0D358716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7BE0C-4360-472C-AB96-C971BF93533C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1F71B-BE44-401B-AFFD-E75E3E6B7E60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71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9404BB-7C07-456C-9FE6-39B804DE1334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A1941-5E96-40A0-ADA4-6E9460434100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05D1E42-7870-3CD9-604D-8AF5EC8A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EACD-8FDE-40BC-8286-930C357A13C7}" type="datetimeFigureOut">
              <a:rPr lang="en-US" smtClean="0"/>
              <a:pPr/>
              <a:t>4/16/26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618C5D7-048F-CE2A-C0DE-114C188B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89417A-1D5E-262C-8FAB-C1F430B3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272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 with art</a:t>
            </a:r>
          </a:p>
        </p:txBody>
      </p:sp>
    </p:spTree>
    <p:extLst>
      <p:ext uri="{BB962C8B-B14F-4D97-AF65-F5344CB8AC3E}">
        <p14:creationId xmlns:p14="http://schemas.microsoft.com/office/powerpoint/2010/main" val="15765231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subtitle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00125"/>
            <a:ext cx="1158240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rgbClr val="94E8FF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3F9902-502F-49F5-8F9D-C3AD819AE1AF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D21BA-BFE7-4761-B7B4-558AC666A754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143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216" userDrawn="1">
          <p15:clr>
            <a:srgbClr val="FBAE40"/>
          </p15:clr>
        </p15:guide>
        <p15:guide id="4" orient="horz" pos="6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73FA-018C-42B4-99E2-A1521E83A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47700"/>
            <a:ext cx="11925300" cy="638175"/>
          </a:xfrm>
        </p:spPr>
        <p:txBody>
          <a:bodyPr/>
          <a:lstStyle>
            <a:lvl1pPr>
              <a:defRPr sz="3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Blank layout (enter descriptive title here for accessibility)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16A53-152C-4DCF-AFC9-96CCF08CB491}"/>
              </a:ext>
            </a:extLst>
          </p:cNvPr>
          <p:cNvSpPr/>
          <p:nvPr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C2B6C-FEF8-4F02-8249-AA59E9670B89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7000">
                <a:srgbClr val="E1381E"/>
              </a:gs>
              <a:gs pos="34000">
                <a:srgbClr val="B20F87"/>
              </a:gs>
              <a:gs pos="70000">
                <a:srgbClr val="5600C2"/>
              </a:gs>
              <a:gs pos="51000">
                <a:srgbClr val="7A14A1"/>
              </a:gs>
              <a:gs pos="86000">
                <a:srgbClr val="3F1EE9"/>
              </a:gs>
              <a:gs pos="100000">
                <a:srgbClr val="0F65F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1DBC7-A563-4787-896F-A8C55AC3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4A25B-ECC2-4D0E-BA51-828900AA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1" y="1485900"/>
            <a:ext cx="11582400" cy="2049792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AAC10-7019-4712-85D0-4C900536A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96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66AEACD-8FDE-40BC-8286-930C357A13C7}" type="datetimeFigureOut">
              <a:rPr lang="en-US" smtClean="0"/>
              <a:pPr/>
              <a:t>4/16/26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B608-7507-49E6-A3EF-FCF70056B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965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ABC0-4D9B-4F84-9C7F-2B0BE8033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96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43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mazon Ember Display" panose="020F0603020204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mazon Ember Display" panose="020F0603020204020204" pitchFamily="34" charset="0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mazon Ember Display" panose="020F0603020204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Font typeface="Amazon Ember Display" panose="020F0603020204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192" userDrawn="1">
          <p15:clr>
            <a:srgbClr val="F26B43"/>
          </p15:clr>
        </p15:guide>
        <p15:guide id="9" orient="horz" pos="3912" userDrawn="1">
          <p15:clr>
            <a:srgbClr val="F26B43"/>
          </p15:clr>
        </p15:guide>
        <p15:guide id="10" pos="192" userDrawn="1">
          <p15:clr>
            <a:srgbClr val="F26B43"/>
          </p15:clr>
        </p15:guide>
        <p15:guide id="11" pos="7488" userDrawn="1">
          <p15:clr>
            <a:srgbClr val="F26B43"/>
          </p15:clr>
        </p15:guide>
        <p15:guide id="12" orient="horz" pos="9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F63D9-50A1-194A-F98F-83E71EFB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C2425-E292-90DB-A88D-3C45D20EF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8BAD7-64BF-7B19-324B-739DA1659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AA3DEF-8BD0-C845-8411-4E968537294E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CE0C-881A-F780-21D6-EA40CE4FE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9AF8A-806A-A387-D1C3-5082A87E6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514137-B7DA-694D-9E0B-780EAE743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github.com/awslabs/keys_values" TargetMode="External"/><Relationship Id="rId4" Type="http://schemas.openxmlformats.org/officeDocument/2006/relationships/hyperlink" Target="https://mseeger.github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2.em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ABB88-01F9-80E8-F1A4-905D53DE7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7">
            <a:extLst>
              <a:ext uri="{FF2B5EF4-FFF2-40B4-BE49-F238E27FC236}">
                <a16:creationId xmlns:a16="http://schemas.microsoft.com/office/drawing/2014/main" id="{A31BB1D0-28C0-4BDE-088A-E2AED7B8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06" y="1412402"/>
            <a:ext cx="10676388" cy="1487086"/>
          </a:xfrm>
        </p:spPr>
        <p:txBody>
          <a:bodyPr/>
          <a:lstStyle/>
          <a:p>
            <a:pPr algn="ctr"/>
            <a:r>
              <a:rPr lang="en-US" dirty="0"/>
              <a:t>Backpropagation from a Systems Perspective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24E710CD-34EA-3DF8-37F8-7C9F200456C4}"/>
              </a:ext>
            </a:extLst>
          </p:cNvPr>
          <p:cNvSpPr txBox="1">
            <a:spLocks/>
          </p:cNvSpPr>
          <p:nvPr/>
        </p:nvSpPr>
        <p:spPr>
          <a:xfrm>
            <a:off x="4244835" y="3942728"/>
            <a:ext cx="3702329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Arial" panose="020B0604020202020204" pitchFamily="34" charset="0"/>
              </a:rPr>
              <a:t>Matthias Seeger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72086844-30B6-14F6-AE57-481FC1835B48}"/>
              </a:ext>
            </a:extLst>
          </p:cNvPr>
          <p:cNvSpPr txBox="1">
            <a:spLocks/>
          </p:cNvSpPr>
          <p:nvPr/>
        </p:nvSpPr>
        <p:spPr>
          <a:xfrm>
            <a:off x="3262465" y="4665180"/>
            <a:ext cx="5667067" cy="574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Principal Applied Scientist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Amazon Web Services</a:t>
            </a:r>
          </a:p>
        </p:txBody>
      </p:sp>
    </p:spTree>
    <p:extLst>
      <p:ext uri="{BB962C8B-B14F-4D97-AF65-F5344CB8AC3E}">
        <p14:creationId xmlns:p14="http://schemas.microsoft.com/office/powerpoint/2010/main" val="20103730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06FE2-263A-690F-E315-2A89F1C18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45BE-1221-601F-CD43-D6A7AC16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E7587-01EC-147C-FAFF-33A4AC3B8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1" y="509390"/>
            <a:ext cx="3232497" cy="16877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8B32FBF-DA8F-AF60-DA56-FFE5EEA8E3F0}"/>
              </a:ext>
            </a:extLst>
          </p:cNvPr>
          <p:cNvGrpSpPr/>
          <p:nvPr/>
        </p:nvGrpSpPr>
        <p:grpSpPr>
          <a:xfrm>
            <a:off x="1930052" y="3306709"/>
            <a:ext cx="1636295" cy="558581"/>
            <a:chOff x="3429000" y="5179593"/>
            <a:chExt cx="1636295" cy="55858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87F9C89-218C-ECD3-85B9-D26C38CA7E7D}"/>
                </a:ext>
              </a:extLst>
            </p:cNvPr>
            <p:cNvSpPr/>
            <p:nvPr/>
          </p:nvSpPr>
          <p:spPr>
            <a:xfrm>
              <a:off x="3429000" y="5179593"/>
              <a:ext cx="1636295" cy="5585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E0EB370-80BC-DB19-A49C-B595CEE7CCF0}"/>
                </a:ext>
              </a:extLst>
            </p:cNvPr>
            <p:cNvSpPr txBox="1"/>
            <p:nvPr/>
          </p:nvSpPr>
          <p:spPr>
            <a:xfrm>
              <a:off x="3748613" y="5197273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latin typeface="Aptos Display" panose="020B0004020202020204" pitchFamily="34" charset="0"/>
                </a:rPr>
                <a:t>linear1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A487CD-6F14-F009-1A08-255DBE896AB9}"/>
              </a:ext>
            </a:extLst>
          </p:cNvPr>
          <p:cNvGrpSpPr/>
          <p:nvPr/>
        </p:nvGrpSpPr>
        <p:grpSpPr>
          <a:xfrm>
            <a:off x="5277853" y="3306709"/>
            <a:ext cx="1636295" cy="558581"/>
            <a:chOff x="3429000" y="5179593"/>
            <a:chExt cx="1636295" cy="55858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933B501-A811-C3A1-5C32-DE2AAC952B7A}"/>
                </a:ext>
              </a:extLst>
            </p:cNvPr>
            <p:cNvSpPr/>
            <p:nvPr/>
          </p:nvSpPr>
          <p:spPr>
            <a:xfrm>
              <a:off x="3429000" y="5179593"/>
              <a:ext cx="1636295" cy="5585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07DF895-CC96-09BB-A418-BB949FF55536}"/>
                </a:ext>
              </a:extLst>
            </p:cNvPr>
            <p:cNvSpPr txBox="1"/>
            <p:nvPr/>
          </p:nvSpPr>
          <p:spPr>
            <a:xfrm>
              <a:off x="3946296" y="5197273"/>
              <a:ext cx="601703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 err="1">
                  <a:latin typeface="Aptos Display" panose="020B0004020202020204" pitchFamily="34" charset="0"/>
                </a:rPr>
                <a:t>gelu</a:t>
              </a:r>
              <a:endParaRPr lang="en-US" sz="2800" dirty="0">
                <a:latin typeface="Aptos Display" panose="020B00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ACA37D-0C94-7962-69CC-7DE5F96ED794}"/>
              </a:ext>
            </a:extLst>
          </p:cNvPr>
          <p:cNvGrpSpPr/>
          <p:nvPr/>
        </p:nvGrpSpPr>
        <p:grpSpPr>
          <a:xfrm>
            <a:off x="8625654" y="3306709"/>
            <a:ext cx="1636295" cy="558581"/>
            <a:chOff x="3429000" y="5179593"/>
            <a:chExt cx="1636295" cy="55858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70BA260-9EE9-046C-627E-574F0A546629}"/>
                </a:ext>
              </a:extLst>
            </p:cNvPr>
            <p:cNvSpPr/>
            <p:nvPr/>
          </p:nvSpPr>
          <p:spPr>
            <a:xfrm>
              <a:off x="3429000" y="5179593"/>
              <a:ext cx="1636295" cy="5585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29AF2EE-A6C6-4CEC-B3C1-BEC01298789A}"/>
                </a:ext>
              </a:extLst>
            </p:cNvPr>
            <p:cNvSpPr txBox="1"/>
            <p:nvPr/>
          </p:nvSpPr>
          <p:spPr>
            <a:xfrm>
              <a:off x="3748613" y="5197273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latin typeface="Aptos Display" panose="020B0004020202020204" pitchFamily="34" charset="0"/>
                </a:rPr>
                <a:t>linear2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2B00FD-429F-651F-A07E-100D95767DE4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1555060" y="3586000"/>
            <a:ext cx="37499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F824BBF-083C-919D-ABEB-06E87232D9F2}"/>
              </a:ext>
            </a:extLst>
          </p:cNvPr>
          <p:cNvCxnSpPr>
            <a:cxnSpLocks/>
          </p:cNvCxnSpPr>
          <p:nvPr/>
        </p:nvCxnSpPr>
        <p:spPr>
          <a:xfrm>
            <a:off x="3566347" y="3603234"/>
            <a:ext cx="358053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BC2F6C2-30B6-A05A-1F94-CDEF4399641A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4906081" y="3586000"/>
            <a:ext cx="37177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2F35DFB-C900-4BE4-7698-9B12ABB4E9E8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6914148" y="3586000"/>
            <a:ext cx="344334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0AA4ACC-3596-F16B-3454-27869C5A1AF4}"/>
              </a:ext>
            </a:extLst>
          </p:cNvPr>
          <p:cNvCxnSpPr>
            <a:cxnSpLocks/>
            <a:endCxn id="77" idx="1"/>
          </p:cNvCxnSpPr>
          <p:nvPr/>
        </p:nvCxnSpPr>
        <p:spPr>
          <a:xfrm flipV="1">
            <a:off x="8257102" y="3586000"/>
            <a:ext cx="36855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A8AB1C-8505-25A4-2248-5DB9FF8EDFF2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10261949" y="3586000"/>
            <a:ext cx="347553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D450440-90E4-0EB0-84AA-B3C16B284C59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2731260" y="3847609"/>
            <a:ext cx="16939" cy="436301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BA37F6B-7B9D-E486-4CBE-2CE8F3786221}"/>
              </a:ext>
            </a:extLst>
          </p:cNvPr>
          <p:cNvCxnSpPr>
            <a:cxnSpLocks/>
          </p:cNvCxnSpPr>
          <p:nvPr/>
        </p:nvCxnSpPr>
        <p:spPr>
          <a:xfrm flipH="1" flipV="1">
            <a:off x="9433302" y="3917488"/>
            <a:ext cx="2" cy="36642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A95601FF-F5B4-99B5-DA6A-72F4F244D3F0}"/>
              </a:ext>
            </a:extLst>
          </p:cNvPr>
          <p:cNvSpPr>
            <a:spLocks noChangeAspect="1"/>
          </p:cNvSpPr>
          <p:nvPr/>
        </p:nvSpPr>
        <p:spPr>
          <a:xfrm>
            <a:off x="574989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4ED2E08-A658-4391-A790-DB5557457B42}"/>
              </a:ext>
            </a:extLst>
          </p:cNvPr>
          <p:cNvSpPr txBox="1"/>
          <p:nvPr/>
        </p:nvSpPr>
        <p:spPr>
          <a:xfrm>
            <a:off x="747286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DB2E9E4-AC88-F9F6-76B1-1F533DFB5461}"/>
              </a:ext>
            </a:extLst>
          </p:cNvPr>
          <p:cNvGrpSpPr/>
          <p:nvPr/>
        </p:nvGrpSpPr>
        <p:grpSpPr>
          <a:xfrm>
            <a:off x="3922790" y="3086689"/>
            <a:ext cx="998620" cy="998621"/>
            <a:chOff x="1621579" y="1823449"/>
            <a:chExt cx="998620" cy="998621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76D6452-A5EA-9822-2193-9ADB3F6C1D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2D25325-F896-726A-5944-B97F105C31FF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C89D762-088C-A077-D632-72FCFEE4D6DB}"/>
              </a:ext>
            </a:extLst>
          </p:cNvPr>
          <p:cNvGrpSpPr/>
          <p:nvPr/>
        </p:nvGrpSpPr>
        <p:grpSpPr>
          <a:xfrm>
            <a:off x="7270591" y="3086689"/>
            <a:ext cx="998620" cy="998621"/>
            <a:chOff x="1621579" y="1823449"/>
            <a:chExt cx="998620" cy="99862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FBF3D73-80C6-9D87-8C9E-17DC0750E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7D991EA-2DC6-BB8B-E9D4-A72A714722AD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2322985-E7C6-CAF1-308E-98B445088CCC}"/>
              </a:ext>
            </a:extLst>
          </p:cNvPr>
          <p:cNvGrpSpPr/>
          <p:nvPr/>
        </p:nvGrpSpPr>
        <p:grpSpPr>
          <a:xfrm>
            <a:off x="8945267" y="4297552"/>
            <a:ext cx="998620" cy="998621"/>
            <a:chOff x="1621579" y="1823449"/>
            <a:chExt cx="998620" cy="99862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D08FA8B-87DD-E6C8-8C60-DEE0535B6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E47C52-06C8-8FD3-F01B-E071D7BB6E32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98CFD36-1BAF-7C0C-C0CB-BBAF197C77E8}"/>
              </a:ext>
            </a:extLst>
          </p:cNvPr>
          <p:cNvGrpSpPr/>
          <p:nvPr/>
        </p:nvGrpSpPr>
        <p:grpSpPr>
          <a:xfrm>
            <a:off x="2231174" y="4297552"/>
            <a:ext cx="998620" cy="998621"/>
            <a:chOff x="1621579" y="1823449"/>
            <a:chExt cx="998620" cy="99862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A167803-9DC9-D303-819F-E7C6BE220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08188FA-3D5C-004A-0AAF-37048434DE45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1D676FA-D79E-8C73-E730-94A416C520D6}"/>
              </a:ext>
            </a:extLst>
          </p:cNvPr>
          <p:cNvGrpSpPr/>
          <p:nvPr/>
        </p:nvGrpSpPr>
        <p:grpSpPr>
          <a:xfrm>
            <a:off x="10618390" y="3086689"/>
            <a:ext cx="998620" cy="998621"/>
            <a:chOff x="1621579" y="1823449"/>
            <a:chExt cx="998620" cy="99862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C88CEEC-9CD7-93B1-B52C-C8AD5DF90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5B55932-AF65-2B2D-5676-44FAE2A23A35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5365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4403B-0109-92D2-5E81-092AE1034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B5CB-38B9-76BF-4623-632DBBDB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AE4A9-A339-79A6-989C-AB7232726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1" y="509390"/>
            <a:ext cx="3232497" cy="1687764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14EE37F-23AD-846D-E082-80ADEA28E2A8}"/>
              </a:ext>
            </a:extLst>
          </p:cNvPr>
          <p:cNvSpPr/>
          <p:nvPr/>
        </p:nvSpPr>
        <p:spPr>
          <a:xfrm>
            <a:off x="5277853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434EB90-BE8F-4BE2-E6CA-D229234D55F1}"/>
              </a:ext>
            </a:extLst>
          </p:cNvPr>
          <p:cNvSpPr txBox="1"/>
          <p:nvPr/>
        </p:nvSpPr>
        <p:spPr>
          <a:xfrm>
            <a:off x="5795149" y="3324389"/>
            <a:ext cx="60170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 err="1">
                <a:latin typeface="Aptos Display" panose="020B0004020202020204" pitchFamily="34" charset="0"/>
              </a:rPr>
              <a:t>gelu</a:t>
            </a:r>
            <a:endParaRPr lang="en-US" sz="2800" dirty="0">
              <a:latin typeface="Aptos Display" panose="020B00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AC9CBB-AAD1-B0A7-859B-CA5E9DB6C1F7}"/>
              </a:ext>
            </a:extLst>
          </p:cNvPr>
          <p:cNvSpPr/>
          <p:nvPr/>
        </p:nvSpPr>
        <p:spPr>
          <a:xfrm>
            <a:off x="8625654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2B4B698-E741-4BF4-D111-7F913C582619}"/>
              </a:ext>
            </a:extLst>
          </p:cNvPr>
          <p:cNvSpPr txBox="1"/>
          <p:nvPr/>
        </p:nvSpPr>
        <p:spPr>
          <a:xfrm>
            <a:off x="8945267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linear2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54D0629-EED5-A0F1-EAB4-8C251E06D91C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4906081" y="3586000"/>
            <a:ext cx="37177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CDE1BE6-3166-7D52-F776-CF382ECBAD65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6914148" y="3586000"/>
            <a:ext cx="344334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1ACC460-A23D-48A9-1F69-D4BE233C0016}"/>
              </a:ext>
            </a:extLst>
          </p:cNvPr>
          <p:cNvCxnSpPr>
            <a:cxnSpLocks/>
            <a:endCxn id="77" idx="1"/>
          </p:cNvCxnSpPr>
          <p:nvPr/>
        </p:nvCxnSpPr>
        <p:spPr>
          <a:xfrm flipV="1">
            <a:off x="8257102" y="3586000"/>
            <a:ext cx="36855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E4BBC93-18A4-9B67-0930-90D3D1CC938A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10261949" y="3586000"/>
            <a:ext cx="347553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1FBE598-55CE-81F0-81CD-2F825415DC83}"/>
              </a:ext>
            </a:extLst>
          </p:cNvPr>
          <p:cNvCxnSpPr>
            <a:cxnSpLocks/>
          </p:cNvCxnSpPr>
          <p:nvPr/>
        </p:nvCxnSpPr>
        <p:spPr>
          <a:xfrm flipH="1" flipV="1">
            <a:off x="9433302" y="3917488"/>
            <a:ext cx="2" cy="36642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C9CE20B2-3D3C-4C87-920A-4BA2098921CE}"/>
              </a:ext>
            </a:extLst>
          </p:cNvPr>
          <p:cNvSpPr>
            <a:spLocks noChangeAspect="1"/>
          </p:cNvSpPr>
          <p:nvPr/>
        </p:nvSpPr>
        <p:spPr>
          <a:xfrm>
            <a:off x="7270591" y="3086689"/>
            <a:ext cx="998620" cy="998621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00CFCDC-621F-38AA-4519-8F647C13912E}"/>
              </a:ext>
            </a:extLst>
          </p:cNvPr>
          <p:cNvSpPr txBox="1"/>
          <p:nvPr/>
        </p:nvSpPr>
        <p:spPr>
          <a:xfrm>
            <a:off x="7442888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C91BFF6-B5C0-4273-2A25-13B2FA39FAC9}"/>
              </a:ext>
            </a:extLst>
          </p:cNvPr>
          <p:cNvGrpSpPr/>
          <p:nvPr/>
        </p:nvGrpSpPr>
        <p:grpSpPr>
          <a:xfrm>
            <a:off x="8945267" y="4297552"/>
            <a:ext cx="998620" cy="998621"/>
            <a:chOff x="1621579" y="1823449"/>
            <a:chExt cx="998620" cy="99862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D5E6439-EA0E-2A38-EA74-1A29F4CD9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B43E5C2-9BF2-35EB-B1FA-3BD6C964AADE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B8787B-8745-33D0-547F-99178618B156}"/>
              </a:ext>
            </a:extLst>
          </p:cNvPr>
          <p:cNvGrpSpPr/>
          <p:nvPr/>
        </p:nvGrpSpPr>
        <p:grpSpPr>
          <a:xfrm>
            <a:off x="574989" y="3086689"/>
            <a:ext cx="4346421" cy="2209484"/>
            <a:chOff x="574989" y="3086689"/>
            <a:chExt cx="4346421" cy="220948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0C15248-E4DE-0458-116D-BDAFC179A129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2D186E0-822B-94B7-64C3-02792630DFB2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D9EA6AB-B65F-37E1-F524-DA3663B81234}"/>
                </a:ext>
              </a:extLst>
            </p:cNvPr>
            <p:cNvCxnSpPr>
              <a:cxnSpLocks/>
              <a:endCxn id="81" idx="1"/>
            </p:cNvCxnSpPr>
            <p:nvPr/>
          </p:nvCxnSpPr>
          <p:spPr>
            <a:xfrm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55A7494-7022-ED5F-7889-B461DC14F014}"/>
                </a:ext>
              </a:extLst>
            </p:cNvPr>
            <p:cNvCxnSpPr>
              <a:cxnSpLocks/>
            </p:cNvCxnSpPr>
            <p:nvPr/>
          </p:nvCxnSpPr>
          <p:spPr>
            <a:xfrm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2DD425F-38D1-CF03-B90C-6B88E9DCBD77}"/>
                </a:ext>
              </a:extLst>
            </p:cNvPr>
            <p:cNvCxnSpPr>
              <a:cxnSpLocks/>
              <a:endCxn id="82" idx="2"/>
            </p:cNvCxnSpPr>
            <p:nvPr/>
          </p:nvCxnSpPr>
          <p:spPr>
            <a:xfrm flipV="1"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49D0E48-5F2E-9C24-DA7C-62DAABEA26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736104F-092B-6CB1-3F5E-D3B9B0B021B1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DB6495E-60E8-B2AC-F45F-7F5C1E193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1F4617-6D6F-994A-0FDF-E3CE82C08798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F6D1B77-28BC-A3E2-ABD0-4F1F40E63B8B}"/>
                </a:ext>
              </a:extLst>
            </p:cNvPr>
            <p:cNvGrpSpPr/>
            <p:nvPr/>
          </p:nvGrpSpPr>
          <p:grpSpPr>
            <a:xfrm>
              <a:off x="2231174" y="4297552"/>
              <a:ext cx="998620" cy="998621"/>
              <a:chOff x="1621579" y="1823449"/>
              <a:chExt cx="998620" cy="99862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DEE2AE3-8406-7083-32DF-36CCD661AE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B8F030F-EF45-7012-E455-7AA1CF8B226F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w1</a:t>
                </a:r>
              </a:p>
            </p:txBody>
          </p:sp>
        </p:grp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9C6F8708-61D4-FA45-4050-12B1356EEB53}"/>
              </a:ext>
            </a:extLst>
          </p:cNvPr>
          <p:cNvSpPr>
            <a:spLocks noChangeAspect="1"/>
          </p:cNvSpPr>
          <p:nvPr/>
        </p:nvSpPr>
        <p:spPr>
          <a:xfrm>
            <a:off x="10618390" y="3086689"/>
            <a:ext cx="998620" cy="998621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57A34B-71E5-12A8-5D70-8DE4D1AA86BE}"/>
              </a:ext>
            </a:extLst>
          </p:cNvPr>
          <p:cNvSpPr txBox="1"/>
          <p:nvPr/>
        </p:nvSpPr>
        <p:spPr>
          <a:xfrm>
            <a:off x="107906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6436603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45458-7128-1104-1B63-7A47D744D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BA6F-C2F4-ECA1-68DF-263CCAE7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D3ABD-4395-F2E6-5162-A5C8DD01F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1" y="509390"/>
            <a:ext cx="3232497" cy="168776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AE384A9-D2CD-A792-2094-1AB90999A862}"/>
              </a:ext>
            </a:extLst>
          </p:cNvPr>
          <p:cNvSpPr/>
          <p:nvPr/>
        </p:nvSpPr>
        <p:spPr>
          <a:xfrm>
            <a:off x="1930052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A8ACD5-BD81-4561-D3C9-8EEB772F8552}"/>
              </a:ext>
            </a:extLst>
          </p:cNvPr>
          <p:cNvSpPr txBox="1"/>
          <p:nvPr/>
        </p:nvSpPr>
        <p:spPr>
          <a:xfrm>
            <a:off x="2249665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F98B06-8BE1-9770-28A7-51B8126F214C}"/>
              </a:ext>
            </a:extLst>
          </p:cNvPr>
          <p:cNvSpPr/>
          <p:nvPr/>
        </p:nvSpPr>
        <p:spPr>
          <a:xfrm>
            <a:off x="5277853" y="3306709"/>
            <a:ext cx="1636295" cy="55858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BC9F03-48BC-1830-C88B-FF66BBD30416}"/>
              </a:ext>
            </a:extLst>
          </p:cNvPr>
          <p:cNvSpPr txBox="1"/>
          <p:nvPr/>
        </p:nvSpPr>
        <p:spPr>
          <a:xfrm>
            <a:off x="5795149" y="3324389"/>
            <a:ext cx="60170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gelu</a:t>
            </a:r>
            <a:endParaRPr lang="en-US" sz="28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2B3D69-AA1A-4C6E-05E5-43ACA7EAE1BE}"/>
              </a:ext>
            </a:extLst>
          </p:cNvPr>
          <p:cNvSpPr/>
          <p:nvPr/>
        </p:nvSpPr>
        <p:spPr>
          <a:xfrm>
            <a:off x="8625654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E798335-0843-71F7-1B78-D799CF001560}"/>
              </a:ext>
            </a:extLst>
          </p:cNvPr>
          <p:cNvSpPr txBox="1"/>
          <p:nvPr/>
        </p:nvSpPr>
        <p:spPr>
          <a:xfrm>
            <a:off x="8945267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7E876B-1587-F0E5-8EE0-7237F93C71E0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1555060" y="3586000"/>
            <a:ext cx="37499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5DE417E-A4EC-F419-7DB7-793D382C9EB2}"/>
              </a:ext>
            </a:extLst>
          </p:cNvPr>
          <p:cNvCxnSpPr>
            <a:cxnSpLocks/>
          </p:cNvCxnSpPr>
          <p:nvPr/>
        </p:nvCxnSpPr>
        <p:spPr>
          <a:xfrm>
            <a:off x="3566347" y="3603234"/>
            <a:ext cx="358053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61766BF-2451-B063-EFAB-9906D0396373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4906081" y="3586000"/>
            <a:ext cx="37177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BF60AAE-C396-9B96-EE4E-441C6EF4DE39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6914148" y="3586000"/>
            <a:ext cx="344334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F83F626-F7EF-F37C-BD91-746EBC6B55C8}"/>
              </a:ext>
            </a:extLst>
          </p:cNvPr>
          <p:cNvCxnSpPr>
            <a:cxnSpLocks/>
            <a:endCxn id="77" idx="1"/>
          </p:cNvCxnSpPr>
          <p:nvPr/>
        </p:nvCxnSpPr>
        <p:spPr>
          <a:xfrm flipV="1">
            <a:off x="8257102" y="3586000"/>
            <a:ext cx="36855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5260901-F8BB-6DB8-D622-1589209FA21B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10261949" y="3586000"/>
            <a:ext cx="347553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9AEDB8-4813-7B35-B5E1-7413F6502376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2731260" y="3847609"/>
            <a:ext cx="16939" cy="436301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C933CA-0553-3A2A-4E5B-2D265AF07E91}"/>
              </a:ext>
            </a:extLst>
          </p:cNvPr>
          <p:cNvCxnSpPr>
            <a:cxnSpLocks/>
          </p:cNvCxnSpPr>
          <p:nvPr/>
        </p:nvCxnSpPr>
        <p:spPr>
          <a:xfrm flipH="1" flipV="1">
            <a:off x="9433302" y="3917488"/>
            <a:ext cx="2" cy="36642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3A19F9B4-8C99-1B35-F9E0-046B75BC5044}"/>
              </a:ext>
            </a:extLst>
          </p:cNvPr>
          <p:cNvSpPr>
            <a:spLocks noChangeAspect="1"/>
          </p:cNvSpPr>
          <p:nvPr/>
        </p:nvSpPr>
        <p:spPr>
          <a:xfrm>
            <a:off x="574989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94D3E80-0DE0-0571-7198-BF8ACC1FC5BD}"/>
              </a:ext>
            </a:extLst>
          </p:cNvPr>
          <p:cNvSpPr txBox="1"/>
          <p:nvPr/>
        </p:nvSpPr>
        <p:spPr>
          <a:xfrm>
            <a:off x="747286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FF8AEBF-503B-9B77-1076-5267916F4021}"/>
              </a:ext>
            </a:extLst>
          </p:cNvPr>
          <p:cNvSpPr>
            <a:spLocks noChangeAspect="1"/>
          </p:cNvSpPr>
          <p:nvPr/>
        </p:nvSpPr>
        <p:spPr>
          <a:xfrm>
            <a:off x="3922790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560AD6-DFA2-9EB5-2B3A-355080F94FAC}"/>
              </a:ext>
            </a:extLst>
          </p:cNvPr>
          <p:cNvSpPr txBox="1"/>
          <p:nvPr/>
        </p:nvSpPr>
        <p:spPr>
          <a:xfrm>
            <a:off x="40950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03B6E1-77F1-5EFD-DEF7-5A386397698B}"/>
              </a:ext>
            </a:extLst>
          </p:cNvPr>
          <p:cNvSpPr>
            <a:spLocks noChangeAspect="1"/>
          </p:cNvSpPr>
          <p:nvPr/>
        </p:nvSpPr>
        <p:spPr>
          <a:xfrm>
            <a:off x="7270591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011404-3D90-7152-EB1A-A75B6751F1CE}"/>
              </a:ext>
            </a:extLst>
          </p:cNvPr>
          <p:cNvSpPr txBox="1"/>
          <p:nvPr/>
        </p:nvSpPr>
        <p:spPr>
          <a:xfrm>
            <a:off x="7442888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501817-47B4-4A04-AC95-1A7FAC2D8903}"/>
              </a:ext>
            </a:extLst>
          </p:cNvPr>
          <p:cNvGrpSpPr/>
          <p:nvPr/>
        </p:nvGrpSpPr>
        <p:grpSpPr>
          <a:xfrm>
            <a:off x="8945267" y="4297552"/>
            <a:ext cx="998620" cy="998621"/>
            <a:chOff x="1621579" y="1823449"/>
            <a:chExt cx="998620" cy="99862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06C77B-254F-6C97-917D-90B56EFEBB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9743796-D4AF-0F31-D9A9-DE5855EC5826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FA5187-4C55-DB2C-28F4-D173F5982042}"/>
              </a:ext>
            </a:extLst>
          </p:cNvPr>
          <p:cNvGrpSpPr/>
          <p:nvPr/>
        </p:nvGrpSpPr>
        <p:grpSpPr>
          <a:xfrm>
            <a:off x="2231174" y="4297552"/>
            <a:ext cx="998620" cy="998621"/>
            <a:chOff x="1621579" y="1823449"/>
            <a:chExt cx="998620" cy="99862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233986-6155-39A2-FED7-04BB5CFF0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647703-4604-5D52-0890-FD48B2BFD4DA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4CCF4460-DBD4-1E0D-4718-01C4B0040787}"/>
              </a:ext>
            </a:extLst>
          </p:cNvPr>
          <p:cNvSpPr>
            <a:spLocks noChangeAspect="1"/>
          </p:cNvSpPr>
          <p:nvPr/>
        </p:nvSpPr>
        <p:spPr>
          <a:xfrm>
            <a:off x="10618390" y="3086689"/>
            <a:ext cx="998620" cy="998621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385F4F-D3B5-7CD9-B34C-1DC3456E898A}"/>
              </a:ext>
            </a:extLst>
          </p:cNvPr>
          <p:cNvSpPr txBox="1"/>
          <p:nvPr/>
        </p:nvSpPr>
        <p:spPr>
          <a:xfrm>
            <a:off x="107906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2938128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73D16-3AAA-9D17-E19F-2240C65B0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AAA7-FCD7-A85B-E676-3F9F834C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2A8BA-0C98-EA53-94B4-7308A5AAC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1" y="509390"/>
            <a:ext cx="3232497" cy="168776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B9F53BE4-A523-8C04-1A22-3018402B03E1}"/>
              </a:ext>
            </a:extLst>
          </p:cNvPr>
          <p:cNvSpPr/>
          <p:nvPr/>
        </p:nvSpPr>
        <p:spPr>
          <a:xfrm>
            <a:off x="1930052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7C1B40-A77F-A0B2-9087-1D5B2C4FFBAD}"/>
              </a:ext>
            </a:extLst>
          </p:cNvPr>
          <p:cNvSpPr txBox="1"/>
          <p:nvPr/>
        </p:nvSpPr>
        <p:spPr>
          <a:xfrm>
            <a:off x="2249665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8FEE90F-7677-F1C1-B47B-8F49F491CADF}"/>
              </a:ext>
            </a:extLst>
          </p:cNvPr>
          <p:cNvSpPr/>
          <p:nvPr/>
        </p:nvSpPr>
        <p:spPr>
          <a:xfrm>
            <a:off x="5277853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DB8FC06-5222-E6AE-6FA7-035C93F47A47}"/>
              </a:ext>
            </a:extLst>
          </p:cNvPr>
          <p:cNvSpPr txBox="1"/>
          <p:nvPr/>
        </p:nvSpPr>
        <p:spPr>
          <a:xfrm>
            <a:off x="5795149" y="3324389"/>
            <a:ext cx="60170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 err="1">
                <a:latin typeface="Aptos Display" panose="020B0004020202020204" pitchFamily="34" charset="0"/>
              </a:rPr>
              <a:t>gelu</a:t>
            </a:r>
            <a:endParaRPr lang="en-US" sz="2800" dirty="0">
              <a:latin typeface="Aptos Display" panose="020B00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7FF4D55-C943-EACF-3DF1-D13BEA2D9EB4}"/>
              </a:ext>
            </a:extLst>
          </p:cNvPr>
          <p:cNvSpPr/>
          <p:nvPr/>
        </p:nvSpPr>
        <p:spPr>
          <a:xfrm>
            <a:off x="8625654" y="3306709"/>
            <a:ext cx="1636295" cy="55858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418FA9B-88BF-2561-545A-5985DD808C29}"/>
              </a:ext>
            </a:extLst>
          </p:cNvPr>
          <p:cNvSpPr txBox="1"/>
          <p:nvPr/>
        </p:nvSpPr>
        <p:spPr>
          <a:xfrm>
            <a:off x="8945267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ptos Display" panose="020B0004020202020204" pitchFamily="34" charset="0"/>
              </a:rPr>
              <a:t>linear2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11AE73-6BF8-39C0-CAFC-154C27521A14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1555060" y="3586000"/>
            <a:ext cx="37499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886AB9-F47E-D47F-43B6-3501CFE93ECE}"/>
              </a:ext>
            </a:extLst>
          </p:cNvPr>
          <p:cNvCxnSpPr>
            <a:cxnSpLocks/>
          </p:cNvCxnSpPr>
          <p:nvPr/>
        </p:nvCxnSpPr>
        <p:spPr>
          <a:xfrm>
            <a:off x="3566347" y="3603234"/>
            <a:ext cx="358053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9BA4E9-D569-A727-1491-BD18602A20C4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4906081" y="3586000"/>
            <a:ext cx="37177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EE3E944-915C-7645-EC56-12AC0B1A52BA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6914148" y="3586000"/>
            <a:ext cx="344334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49B7BEA-E566-64F3-FF69-6640C48A1EF4}"/>
              </a:ext>
            </a:extLst>
          </p:cNvPr>
          <p:cNvCxnSpPr>
            <a:cxnSpLocks/>
            <a:endCxn id="77" idx="1"/>
          </p:cNvCxnSpPr>
          <p:nvPr/>
        </p:nvCxnSpPr>
        <p:spPr>
          <a:xfrm flipV="1">
            <a:off x="8257102" y="3586000"/>
            <a:ext cx="36855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9FBA5F6-576B-9B7F-BC6E-2D013495F5F1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10261949" y="3586000"/>
            <a:ext cx="347553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E979295-980F-9D3F-996A-B3EAEA46ECDA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2731260" y="3847609"/>
            <a:ext cx="16939" cy="436301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706E7E7-768F-FF34-4996-B01B221EBD7D}"/>
              </a:ext>
            </a:extLst>
          </p:cNvPr>
          <p:cNvCxnSpPr>
            <a:cxnSpLocks/>
          </p:cNvCxnSpPr>
          <p:nvPr/>
        </p:nvCxnSpPr>
        <p:spPr>
          <a:xfrm flipH="1" flipV="1">
            <a:off x="9433302" y="3917488"/>
            <a:ext cx="2" cy="36642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77C609B3-A4E8-50BC-9BAB-0E2049346F95}"/>
              </a:ext>
            </a:extLst>
          </p:cNvPr>
          <p:cNvSpPr>
            <a:spLocks noChangeAspect="1"/>
          </p:cNvSpPr>
          <p:nvPr/>
        </p:nvSpPr>
        <p:spPr>
          <a:xfrm>
            <a:off x="574989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A00679-3516-0F55-C82F-33B6C3F4221D}"/>
              </a:ext>
            </a:extLst>
          </p:cNvPr>
          <p:cNvSpPr txBox="1"/>
          <p:nvPr/>
        </p:nvSpPr>
        <p:spPr>
          <a:xfrm>
            <a:off x="747286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6F9FC2A-CD2F-7313-339A-3A1C2B51C569}"/>
              </a:ext>
            </a:extLst>
          </p:cNvPr>
          <p:cNvSpPr>
            <a:spLocks noChangeAspect="1"/>
          </p:cNvSpPr>
          <p:nvPr/>
        </p:nvSpPr>
        <p:spPr>
          <a:xfrm>
            <a:off x="3922790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46CD72-C25A-F06B-DA7C-38E256A32EA3}"/>
              </a:ext>
            </a:extLst>
          </p:cNvPr>
          <p:cNvSpPr txBox="1"/>
          <p:nvPr/>
        </p:nvSpPr>
        <p:spPr>
          <a:xfrm>
            <a:off x="40950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10E4185-58CD-5108-E76C-EB2761C5AADF}"/>
              </a:ext>
            </a:extLst>
          </p:cNvPr>
          <p:cNvSpPr>
            <a:spLocks noChangeAspect="1"/>
          </p:cNvSpPr>
          <p:nvPr/>
        </p:nvSpPr>
        <p:spPr>
          <a:xfrm>
            <a:off x="7270591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8805DB7-8325-2EF4-21C8-43061B2F9DD6}"/>
              </a:ext>
            </a:extLst>
          </p:cNvPr>
          <p:cNvSpPr txBox="1"/>
          <p:nvPr/>
        </p:nvSpPr>
        <p:spPr>
          <a:xfrm>
            <a:off x="7442888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64B85F-1759-6F8C-C4A9-E7D470A1ACC3}"/>
              </a:ext>
            </a:extLst>
          </p:cNvPr>
          <p:cNvGrpSpPr/>
          <p:nvPr/>
        </p:nvGrpSpPr>
        <p:grpSpPr>
          <a:xfrm>
            <a:off x="8945267" y="4297552"/>
            <a:ext cx="998620" cy="998621"/>
            <a:chOff x="1621579" y="1823449"/>
            <a:chExt cx="998620" cy="99862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D67B12-254A-39A9-7416-E9320AAD4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887136-FAC2-3F8E-3E33-0DCF6C3DEA9D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88F3993-B57A-6686-E3AD-A3302E8E998C}"/>
              </a:ext>
            </a:extLst>
          </p:cNvPr>
          <p:cNvGrpSpPr/>
          <p:nvPr/>
        </p:nvGrpSpPr>
        <p:grpSpPr>
          <a:xfrm>
            <a:off x="2231174" y="4297552"/>
            <a:ext cx="998620" cy="998621"/>
            <a:chOff x="1621579" y="1823449"/>
            <a:chExt cx="998620" cy="99862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8B89C5-6614-4F0E-C84D-EBAC923CD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ED5F1B7-3542-16D0-BFF0-CD017FC45B7A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14557AEC-6934-9C9E-568B-6C4178866C19}"/>
              </a:ext>
            </a:extLst>
          </p:cNvPr>
          <p:cNvSpPr>
            <a:spLocks noChangeAspect="1"/>
          </p:cNvSpPr>
          <p:nvPr/>
        </p:nvSpPr>
        <p:spPr>
          <a:xfrm>
            <a:off x="10618390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01041C-C353-E862-9B0D-0E631DA3ECE2}"/>
              </a:ext>
            </a:extLst>
          </p:cNvPr>
          <p:cNvSpPr txBox="1"/>
          <p:nvPr/>
        </p:nvSpPr>
        <p:spPr>
          <a:xfrm>
            <a:off x="107906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557200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45F35-10DB-074F-7F8B-7E7964FEF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1B53-1228-D81A-2C98-6BAEEC0C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F964D-D694-9531-5536-653D7A19B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1" y="509390"/>
            <a:ext cx="3232497" cy="168776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51F553D-DFB5-38B4-4D5B-DB34AC0A923B}"/>
              </a:ext>
            </a:extLst>
          </p:cNvPr>
          <p:cNvSpPr/>
          <p:nvPr/>
        </p:nvSpPr>
        <p:spPr>
          <a:xfrm>
            <a:off x="1930052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DD5846-CB6C-041B-636B-A8F930C7AFD5}"/>
              </a:ext>
            </a:extLst>
          </p:cNvPr>
          <p:cNvSpPr txBox="1"/>
          <p:nvPr/>
        </p:nvSpPr>
        <p:spPr>
          <a:xfrm>
            <a:off x="2249665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DE5B032-A9AB-1F3E-4023-7417E8F67102}"/>
              </a:ext>
            </a:extLst>
          </p:cNvPr>
          <p:cNvSpPr/>
          <p:nvPr/>
        </p:nvSpPr>
        <p:spPr>
          <a:xfrm>
            <a:off x="5277853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5625BC8-1CC2-A6D3-42B4-BF684A678DD9}"/>
              </a:ext>
            </a:extLst>
          </p:cNvPr>
          <p:cNvSpPr txBox="1"/>
          <p:nvPr/>
        </p:nvSpPr>
        <p:spPr>
          <a:xfrm>
            <a:off x="5795149" y="3324389"/>
            <a:ext cx="60170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 err="1">
                <a:latin typeface="Aptos Display" panose="020B0004020202020204" pitchFamily="34" charset="0"/>
              </a:rPr>
              <a:t>gelu</a:t>
            </a:r>
            <a:endParaRPr lang="en-US" sz="2800" dirty="0">
              <a:latin typeface="Aptos Display" panose="020B00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FE0B50-DCCC-078A-1C2B-F21B916DDA15}"/>
              </a:ext>
            </a:extLst>
          </p:cNvPr>
          <p:cNvSpPr/>
          <p:nvPr/>
        </p:nvSpPr>
        <p:spPr>
          <a:xfrm>
            <a:off x="8625654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9EA79D-6935-BD1F-E5C3-240B8FA7F28E}"/>
              </a:ext>
            </a:extLst>
          </p:cNvPr>
          <p:cNvSpPr txBox="1"/>
          <p:nvPr/>
        </p:nvSpPr>
        <p:spPr>
          <a:xfrm>
            <a:off x="8945267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B96508-809A-D143-CFD9-7CEA3FF4B2C9}"/>
              </a:ext>
            </a:extLst>
          </p:cNvPr>
          <p:cNvCxnSpPr>
            <a:cxnSpLocks/>
          </p:cNvCxnSpPr>
          <p:nvPr/>
        </p:nvCxnSpPr>
        <p:spPr>
          <a:xfrm flipH="1" flipV="1">
            <a:off x="1555060" y="3586000"/>
            <a:ext cx="37499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3D020A-5EA1-B6B9-9EC7-1C63DDB6B998}"/>
              </a:ext>
            </a:extLst>
          </p:cNvPr>
          <p:cNvCxnSpPr>
            <a:cxnSpLocks/>
          </p:cNvCxnSpPr>
          <p:nvPr/>
        </p:nvCxnSpPr>
        <p:spPr>
          <a:xfrm flipH="1">
            <a:off x="3566347" y="3603234"/>
            <a:ext cx="358053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872B0E-20E1-95B4-52CE-549E7C2D2F5A}"/>
              </a:ext>
            </a:extLst>
          </p:cNvPr>
          <p:cNvCxnSpPr>
            <a:cxnSpLocks/>
          </p:cNvCxnSpPr>
          <p:nvPr/>
        </p:nvCxnSpPr>
        <p:spPr>
          <a:xfrm flipH="1" flipV="1">
            <a:off x="4906081" y="3586000"/>
            <a:ext cx="37177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96A249B-500F-469A-8363-C952D4D1AD9B}"/>
              </a:ext>
            </a:extLst>
          </p:cNvPr>
          <p:cNvCxnSpPr>
            <a:cxnSpLocks/>
          </p:cNvCxnSpPr>
          <p:nvPr/>
        </p:nvCxnSpPr>
        <p:spPr>
          <a:xfrm flipH="1">
            <a:off x="6914148" y="3586000"/>
            <a:ext cx="344334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56EFCE9-8554-B849-7F9E-84F311E3AAF2}"/>
              </a:ext>
            </a:extLst>
          </p:cNvPr>
          <p:cNvCxnSpPr>
            <a:cxnSpLocks/>
          </p:cNvCxnSpPr>
          <p:nvPr/>
        </p:nvCxnSpPr>
        <p:spPr>
          <a:xfrm flipH="1" flipV="1">
            <a:off x="8257102" y="3586000"/>
            <a:ext cx="36855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A35AC94-E8DD-B45C-05AF-7521EEAB8072}"/>
              </a:ext>
            </a:extLst>
          </p:cNvPr>
          <p:cNvCxnSpPr>
            <a:cxnSpLocks/>
          </p:cNvCxnSpPr>
          <p:nvPr/>
        </p:nvCxnSpPr>
        <p:spPr>
          <a:xfrm flipH="1">
            <a:off x="10261949" y="3586000"/>
            <a:ext cx="347553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0EE708F-CC8A-AAC9-8A13-09914F87E40B}"/>
              </a:ext>
            </a:extLst>
          </p:cNvPr>
          <p:cNvCxnSpPr>
            <a:cxnSpLocks/>
          </p:cNvCxnSpPr>
          <p:nvPr/>
        </p:nvCxnSpPr>
        <p:spPr>
          <a:xfrm>
            <a:off x="2731260" y="3847609"/>
            <a:ext cx="16939" cy="436301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C0A5F14-15AE-479D-CBC3-D9788823FA03}"/>
              </a:ext>
            </a:extLst>
          </p:cNvPr>
          <p:cNvCxnSpPr>
            <a:cxnSpLocks/>
          </p:cNvCxnSpPr>
          <p:nvPr/>
        </p:nvCxnSpPr>
        <p:spPr>
          <a:xfrm flipH="1">
            <a:off x="9433302" y="3917488"/>
            <a:ext cx="2" cy="36642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48B2FAB5-5FB3-E09F-CD0D-624E2830B332}"/>
              </a:ext>
            </a:extLst>
          </p:cNvPr>
          <p:cNvSpPr>
            <a:spLocks noChangeAspect="1"/>
          </p:cNvSpPr>
          <p:nvPr/>
        </p:nvSpPr>
        <p:spPr>
          <a:xfrm>
            <a:off x="574989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C7BEF9-08FC-FBF1-DB16-B5AE1261E366}"/>
              </a:ext>
            </a:extLst>
          </p:cNvPr>
          <p:cNvSpPr txBox="1"/>
          <p:nvPr/>
        </p:nvSpPr>
        <p:spPr>
          <a:xfrm>
            <a:off x="747286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03D0153-017E-CB7B-421C-5469B4F550F8}"/>
              </a:ext>
            </a:extLst>
          </p:cNvPr>
          <p:cNvSpPr>
            <a:spLocks noChangeAspect="1"/>
          </p:cNvSpPr>
          <p:nvPr/>
        </p:nvSpPr>
        <p:spPr>
          <a:xfrm>
            <a:off x="3922790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9ABD79C-095E-6026-C443-92752A23E307}"/>
              </a:ext>
            </a:extLst>
          </p:cNvPr>
          <p:cNvSpPr txBox="1"/>
          <p:nvPr/>
        </p:nvSpPr>
        <p:spPr>
          <a:xfrm>
            <a:off x="40950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44C43A-570F-02E3-5A01-55BB9D734A76}"/>
              </a:ext>
            </a:extLst>
          </p:cNvPr>
          <p:cNvSpPr>
            <a:spLocks noChangeAspect="1"/>
          </p:cNvSpPr>
          <p:nvPr/>
        </p:nvSpPr>
        <p:spPr>
          <a:xfrm>
            <a:off x="7270591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7DC963-B1F9-81C9-2FC4-572FFED5F252}"/>
              </a:ext>
            </a:extLst>
          </p:cNvPr>
          <p:cNvSpPr txBox="1"/>
          <p:nvPr/>
        </p:nvSpPr>
        <p:spPr>
          <a:xfrm>
            <a:off x="7442888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BB5DA45-A7FF-8F6A-0F60-88A40BBDB7EE}"/>
              </a:ext>
            </a:extLst>
          </p:cNvPr>
          <p:cNvGrpSpPr/>
          <p:nvPr/>
        </p:nvGrpSpPr>
        <p:grpSpPr>
          <a:xfrm>
            <a:off x="8945267" y="4297552"/>
            <a:ext cx="998620" cy="998621"/>
            <a:chOff x="1621579" y="1823449"/>
            <a:chExt cx="998620" cy="99862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02AE0F0-B537-9260-E782-3457D8772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857ADCC-DFE2-C4ED-331B-78DCCAC5C9ED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815D67-9216-D889-60AC-5622B2EC8C3F}"/>
              </a:ext>
            </a:extLst>
          </p:cNvPr>
          <p:cNvGrpSpPr/>
          <p:nvPr/>
        </p:nvGrpSpPr>
        <p:grpSpPr>
          <a:xfrm>
            <a:off x="2231174" y="4297552"/>
            <a:ext cx="998620" cy="998621"/>
            <a:chOff x="1621579" y="1823449"/>
            <a:chExt cx="998620" cy="99862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B820030-84A1-70AF-C00B-4AFBFD9A5F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DEE0F1D-397C-A88F-8E34-7A9C59C2B319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65851EF7-9902-4529-5AF8-76867A82B799}"/>
              </a:ext>
            </a:extLst>
          </p:cNvPr>
          <p:cNvSpPr>
            <a:spLocks noChangeAspect="1"/>
          </p:cNvSpPr>
          <p:nvPr/>
        </p:nvSpPr>
        <p:spPr>
          <a:xfrm>
            <a:off x="10618390" y="3086689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6F9DB9B-E3B6-44F8-D249-4FF26562A663}"/>
              </a:ext>
            </a:extLst>
          </p:cNvPr>
          <p:cNvSpPr txBox="1"/>
          <p:nvPr/>
        </p:nvSpPr>
        <p:spPr>
          <a:xfrm>
            <a:off x="107906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A5C74-9978-A505-5330-C8DC617E7077}"/>
              </a:ext>
            </a:extLst>
          </p:cNvPr>
          <p:cNvGrpSpPr/>
          <p:nvPr/>
        </p:nvGrpSpPr>
        <p:grpSpPr>
          <a:xfrm>
            <a:off x="4330613" y="1353272"/>
            <a:ext cx="3530774" cy="1359568"/>
            <a:chOff x="4296786" y="1017702"/>
            <a:chExt cx="3530774" cy="13595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C199FF-2014-D387-46AA-F78A6782E594}"/>
                </a:ext>
              </a:extLst>
            </p:cNvPr>
            <p:cNvSpPr/>
            <p:nvPr/>
          </p:nvSpPr>
          <p:spPr>
            <a:xfrm>
              <a:off x="4296786" y="1017702"/>
              <a:ext cx="3530774" cy="1359568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F198DA-9A6B-7904-21BD-7887C3B15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041" y="1364238"/>
              <a:ext cx="2874264" cy="666496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8556A0-00F1-B936-19B5-B9C7221D9405}"/>
              </a:ext>
            </a:extLst>
          </p:cNvPr>
          <p:cNvCxnSpPr/>
          <p:nvPr/>
        </p:nvCxnSpPr>
        <p:spPr>
          <a:xfrm>
            <a:off x="11004235" y="3429000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5616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FDB13-EA2F-ED5A-B524-B304D9B55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9D49-6811-48DB-E4B7-74804ECF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68E83-6AB9-8EFC-8FE2-6FD792FB4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1" y="509390"/>
            <a:ext cx="3232497" cy="168776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BB13052-3795-4874-781B-CF0D7712E503}"/>
              </a:ext>
            </a:extLst>
          </p:cNvPr>
          <p:cNvSpPr/>
          <p:nvPr/>
        </p:nvSpPr>
        <p:spPr>
          <a:xfrm>
            <a:off x="1930052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428D702-C0DE-D702-2B51-3352F1D4D0B0}"/>
              </a:ext>
            </a:extLst>
          </p:cNvPr>
          <p:cNvSpPr txBox="1"/>
          <p:nvPr/>
        </p:nvSpPr>
        <p:spPr>
          <a:xfrm>
            <a:off x="2249665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B7AB1C7-96FC-D0FE-7573-222876835DE5}"/>
              </a:ext>
            </a:extLst>
          </p:cNvPr>
          <p:cNvSpPr/>
          <p:nvPr/>
        </p:nvSpPr>
        <p:spPr>
          <a:xfrm>
            <a:off x="5277853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5035DCB-2764-6017-83B7-ECC9184FF73B}"/>
              </a:ext>
            </a:extLst>
          </p:cNvPr>
          <p:cNvSpPr txBox="1"/>
          <p:nvPr/>
        </p:nvSpPr>
        <p:spPr>
          <a:xfrm>
            <a:off x="5795149" y="3324389"/>
            <a:ext cx="60170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 err="1">
                <a:latin typeface="Aptos Display" panose="020B0004020202020204" pitchFamily="34" charset="0"/>
              </a:rPr>
              <a:t>gelu</a:t>
            </a:r>
            <a:endParaRPr lang="en-US" sz="2800" dirty="0">
              <a:latin typeface="Aptos Display" panose="020B00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61919E-B091-06FA-254D-5B528CCA2E24}"/>
              </a:ext>
            </a:extLst>
          </p:cNvPr>
          <p:cNvSpPr/>
          <p:nvPr/>
        </p:nvSpPr>
        <p:spPr>
          <a:xfrm>
            <a:off x="8625654" y="3306709"/>
            <a:ext cx="1636295" cy="55858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933AA06-7938-532E-0158-3749B111ACF3}"/>
              </a:ext>
            </a:extLst>
          </p:cNvPr>
          <p:cNvSpPr txBox="1"/>
          <p:nvPr/>
        </p:nvSpPr>
        <p:spPr>
          <a:xfrm>
            <a:off x="8945267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Aptos Display" panose="020B0004020202020204" pitchFamily="34" charset="0"/>
              </a:rPr>
              <a:t>linear2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120432-5234-2115-F50B-105BBA0BF4FC}"/>
              </a:ext>
            </a:extLst>
          </p:cNvPr>
          <p:cNvCxnSpPr>
            <a:cxnSpLocks/>
          </p:cNvCxnSpPr>
          <p:nvPr/>
        </p:nvCxnSpPr>
        <p:spPr>
          <a:xfrm flipH="1" flipV="1">
            <a:off x="1555060" y="3586000"/>
            <a:ext cx="37499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1C0F8A4-C57D-5EAB-CC0A-830D3994803A}"/>
              </a:ext>
            </a:extLst>
          </p:cNvPr>
          <p:cNvCxnSpPr>
            <a:cxnSpLocks/>
          </p:cNvCxnSpPr>
          <p:nvPr/>
        </p:nvCxnSpPr>
        <p:spPr>
          <a:xfrm flipH="1">
            <a:off x="3566347" y="3603234"/>
            <a:ext cx="358053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C466ED-E683-7301-0FB1-5E075DC11C7E}"/>
              </a:ext>
            </a:extLst>
          </p:cNvPr>
          <p:cNvCxnSpPr>
            <a:cxnSpLocks/>
          </p:cNvCxnSpPr>
          <p:nvPr/>
        </p:nvCxnSpPr>
        <p:spPr>
          <a:xfrm flipH="1" flipV="1">
            <a:off x="4906081" y="3586000"/>
            <a:ext cx="37177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08F363-854A-D1F2-5743-4F782AD8B3B5}"/>
              </a:ext>
            </a:extLst>
          </p:cNvPr>
          <p:cNvCxnSpPr>
            <a:cxnSpLocks/>
          </p:cNvCxnSpPr>
          <p:nvPr/>
        </p:nvCxnSpPr>
        <p:spPr>
          <a:xfrm flipH="1">
            <a:off x="6914148" y="3586000"/>
            <a:ext cx="344334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9839AEA-78CB-840C-30C7-78287EC88CF7}"/>
              </a:ext>
            </a:extLst>
          </p:cNvPr>
          <p:cNvCxnSpPr>
            <a:cxnSpLocks/>
          </p:cNvCxnSpPr>
          <p:nvPr/>
        </p:nvCxnSpPr>
        <p:spPr>
          <a:xfrm flipH="1" flipV="1">
            <a:off x="8257102" y="3586000"/>
            <a:ext cx="36855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F0644D-97AA-6B21-DD0F-C7650981F637}"/>
              </a:ext>
            </a:extLst>
          </p:cNvPr>
          <p:cNvCxnSpPr>
            <a:cxnSpLocks/>
          </p:cNvCxnSpPr>
          <p:nvPr/>
        </p:nvCxnSpPr>
        <p:spPr>
          <a:xfrm flipH="1">
            <a:off x="10261949" y="3586000"/>
            <a:ext cx="347553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DF944BA-D583-C223-10EC-E276220386C9}"/>
              </a:ext>
            </a:extLst>
          </p:cNvPr>
          <p:cNvCxnSpPr>
            <a:cxnSpLocks/>
          </p:cNvCxnSpPr>
          <p:nvPr/>
        </p:nvCxnSpPr>
        <p:spPr>
          <a:xfrm>
            <a:off x="2731260" y="3847609"/>
            <a:ext cx="16939" cy="436301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FE70979-CF45-3A42-817E-95FC9FDC08DE}"/>
              </a:ext>
            </a:extLst>
          </p:cNvPr>
          <p:cNvCxnSpPr>
            <a:cxnSpLocks/>
          </p:cNvCxnSpPr>
          <p:nvPr/>
        </p:nvCxnSpPr>
        <p:spPr>
          <a:xfrm flipH="1">
            <a:off x="9433302" y="3917488"/>
            <a:ext cx="2" cy="36642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979FEBB8-6446-DB6B-F106-33D95F39B097}"/>
              </a:ext>
            </a:extLst>
          </p:cNvPr>
          <p:cNvSpPr>
            <a:spLocks noChangeAspect="1"/>
          </p:cNvSpPr>
          <p:nvPr/>
        </p:nvSpPr>
        <p:spPr>
          <a:xfrm>
            <a:off x="574989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BDC65E6-F57F-3B1C-0AA2-82934AE9D128}"/>
              </a:ext>
            </a:extLst>
          </p:cNvPr>
          <p:cNvSpPr txBox="1"/>
          <p:nvPr/>
        </p:nvSpPr>
        <p:spPr>
          <a:xfrm>
            <a:off x="747286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DA7421C-8ABC-3FBC-EC6C-2DA033E00985}"/>
              </a:ext>
            </a:extLst>
          </p:cNvPr>
          <p:cNvSpPr>
            <a:spLocks noChangeAspect="1"/>
          </p:cNvSpPr>
          <p:nvPr/>
        </p:nvSpPr>
        <p:spPr>
          <a:xfrm>
            <a:off x="3922790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3B8E11C-5365-4750-B5DC-4DAC0398792B}"/>
              </a:ext>
            </a:extLst>
          </p:cNvPr>
          <p:cNvSpPr txBox="1"/>
          <p:nvPr/>
        </p:nvSpPr>
        <p:spPr>
          <a:xfrm>
            <a:off x="40950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687CBE9-05F6-46D8-8B96-F48E56AA2AF8}"/>
              </a:ext>
            </a:extLst>
          </p:cNvPr>
          <p:cNvSpPr>
            <a:spLocks noChangeAspect="1"/>
          </p:cNvSpPr>
          <p:nvPr/>
        </p:nvSpPr>
        <p:spPr>
          <a:xfrm>
            <a:off x="7270591" y="3086689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272AC2-E400-5E20-3FD9-65208EE8A17E}"/>
              </a:ext>
            </a:extLst>
          </p:cNvPr>
          <p:cNvSpPr txBox="1"/>
          <p:nvPr/>
        </p:nvSpPr>
        <p:spPr>
          <a:xfrm>
            <a:off x="7442888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E11C31-A49F-49FD-C2EC-C8353ADCA8E4}"/>
              </a:ext>
            </a:extLst>
          </p:cNvPr>
          <p:cNvGrpSpPr/>
          <p:nvPr/>
        </p:nvGrpSpPr>
        <p:grpSpPr>
          <a:xfrm>
            <a:off x="8945267" y="4297552"/>
            <a:ext cx="998620" cy="998621"/>
            <a:chOff x="1621579" y="1823449"/>
            <a:chExt cx="998620" cy="99862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889EA1C-43D5-C978-61D8-C208D0C144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471A82-A2FF-514B-30FD-AD3965B253DB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5DC13F-F36F-C9E7-D913-805B02FBF922}"/>
              </a:ext>
            </a:extLst>
          </p:cNvPr>
          <p:cNvGrpSpPr/>
          <p:nvPr/>
        </p:nvGrpSpPr>
        <p:grpSpPr>
          <a:xfrm>
            <a:off x="2231174" y="4297552"/>
            <a:ext cx="998620" cy="998621"/>
            <a:chOff x="1621579" y="1823449"/>
            <a:chExt cx="998620" cy="99862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4811043-7BE5-DBAD-4633-FC17B7835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38E4087-2395-9036-C28B-3181B5B7C367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C776F796-3DEA-C8B1-FCB4-FCBD38703E12}"/>
              </a:ext>
            </a:extLst>
          </p:cNvPr>
          <p:cNvSpPr>
            <a:spLocks noChangeAspect="1"/>
          </p:cNvSpPr>
          <p:nvPr/>
        </p:nvSpPr>
        <p:spPr>
          <a:xfrm>
            <a:off x="10618390" y="3086689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ED8361-C1CB-5FA8-AC1E-02D9AC0C25EE}"/>
              </a:ext>
            </a:extLst>
          </p:cNvPr>
          <p:cNvSpPr txBox="1"/>
          <p:nvPr/>
        </p:nvSpPr>
        <p:spPr>
          <a:xfrm>
            <a:off x="107906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2CCE5E-8020-EB24-7AC7-A671A1F5B66A}"/>
              </a:ext>
            </a:extLst>
          </p:cNvPr>
          <p:cNvGrpSpPr/>
          <p:nvPr/>
        </p:nvGrpSpPr>
        <p:grpSpPr>
          <a:xfrm>
            <a:off x="4330613" y="1353272"/>
            <a:ext cx="3530774" cy="1359568"/>
            <a:chOff x="4296786" y="1017702"/>
            <a:chExt cx="3530774" cy="13595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DAA2C9-26E5-2450-AEEB-5B4BA74DCC87}"/>
                </a:ext>
              </a:extLst>
            </p:cNvPr>
            <p:cNvSpPr/>
            <p:nvPr/>
          </p:nvSpPr>
          <p:spPr>
            <a:xfrm>
              <a:off x="4296786" y="1017702"/>
              <a:ext cx="3530774" cy="1359568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0CA2A6-52D7-A1D9-4398-A3C6C5F97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041" y="1364238"/>
              <a:ext cx="2874264" cy="666496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43681A-6C6E-83BC-849E-DB361336DB56}"/>
              </a:ext>
            </a:extLst>
          </p:cNvPr>
          <p:cNvCxnSpPr/>
          <p:nvPr/>
        </p:nvCxnSpPr>
        <p:spPr>
          <a:xfrm>
            <a:off x="11004235" y="3429000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240799-EB11-2C28-56FB-5E44B9403FCA}"/>
              </a:ext>
            </a:extLst>
          </p:cNvPr>
          <p:cNvCxnSpPr/>
          <p:nvPr/>
        </p:nvCxnSpPr>
        <p:spPr>
          <a:xfrm>
            <a:off x="9322688" y="4567989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5110D3-07CA-5BC3-205B-5D6736A47803}"/>
              </a:ext>
            </a:extLst>
          </p:cNvPr>
          <p:cNvCxnSpPr/>
          <p:nvPr/>
        </p:nvCxnSpPr>
        <p:spPr>
          <a:xfrm>
            <a:off x="7640159" y="3344442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5682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6EF69-4779-B3E9-2C4D-366B99B1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3BE5-23FE-FBCD-DEA2-DC87DE0A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B3B6B-2F72-65C8-338E-A16A78B51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1" y="509390"/>
            <a:ext cx="3232497" cy="168776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0AE72F-F058-58E8-4EC2-9EFB4DDCDCEA}"/>
              </a:ext>
            </a:extLst>
          </p:cNvPr>
          <p:cNvSpPr/>
          <p:nvPr/>
        </p:nvSpPr>
        <p:spPr>
          <a:xfrm>
            <a:off x="1930052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2131BA3-38BE-45FD-70E4-F31F1B95BB75}"/>
              </a:ext>
            </a:extLst>
          </p:cNvPr>
          <p:cNvSpPr txBox="1"/>
          <p:nvPr/>
        </p:nvSpPr>
        <p:spPr>
          <a:xfrm>
            <a:off x="2249665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2885AF5-2787-0638-A7A9-2C1A200A5450}"/>
              </a:ext>
            </a:extLst>
          </p:cNvPr>
          <p:cNvSpPr/>
          <p:nvPr/>
        </p:nvSpPr>
        <p:spPr>
          <a:xfrm>
            <a:off x="5277853" y="3306709"/>
            <a:ext cx="1636295" cy="55858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EEBF2D3-42B8-A45B-993C-6C5AAE7BC6CC}"/>
              </a:ext>
            </a:extLst>
          </p:cNvPr>
          <p:cNvSpPr txBox="1"/>
          <p:nvPr/>
        </p:nvSpPr>
        <p:spPr>
          <a:xfrm>
            <a:off x="5795149" y="3324389"/>
            <a:ext cx="60170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gelu</a:t>
            </a:r>
            <a:endParaRPr lang="en-US" sz="28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ECD2C37-B579-61BA-69D0-07FB78BA761D}"/>
              </a:ext>
            </a:extLst>
          </p:cNvPr>
          <p:cNvSpPr/>
          <p:nvPr/>
        </p:nvSpPr>
        <p:spPr>
          <a:xfrm>
            <a:off x="8625654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558D1EB-12C2-51EA-6E24-C7618962E7EE}"/>
              </a:ext>
            </a:extLst>
          </p:cNvPr>
          <p:cNvSpPr txBox="1"/>
          <p:nvPr/>
        </p:nvSpPr>
        <p:spPr>
          <a:xfrm>
            <a:off x="8945267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0AB79B-F14F-848A-9980-A7BA4CE7576D}"/>
              </a:ext>
            </a:extLst>
          </p:cNvPr>
          <p:cNvCxnSpPr>
            <a:cxnSpLocks/>
          </p:cNvCxnSpPr>
          <p:nvPr/>
        </p:nvCxnSpPr>
        <p:spPr>
          <a:xfrm flipH="1" flipV="1">
            <a:off x="1555060" y="3586000"/>
            <a:ext cx="37499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7AE860-464D-37C3-6F72-57F790A4E46D}"/>
              </a:ext>
            </a:extLst>
          </p:cNvPr>
          <p:cNvCxnSpPr>
            <a:cxnSpLocks/>
          </p:cNvCxnSpPr>
          <p:nvPr/>
        </p:nvCxnSpPr>
        <p:spPr>
          <a:xfrm flipH="1">
            <a:off x="3566347" y="3603234"/>
            <a:ext cx="358053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9BB02C3-C72C-849B-2C5A-3475CA961F6D}"/>
              </a:ext>
            </a:extLst>
          </p:cNvPr>
          <p:cNvCxnSpPr>
            <a:cxnSpLocks/>
          </p:cNvCxnSpPr>
          <p:nvPr/>
        </p:nvCxnSpPr>
        <p:spPr>
          <a:xfrm flipH="1" flipV="1">
            <a:off x="4906081" y="3586000"/>
            <a:ext cx="37177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2853AF0-787E-F6FB-1043-4893172D7E4A}"/>
              </a:ext>
            </a:extLst>
          </p:cNvPr>
          <p:cNvCxnSpPr>
            <a:cxnSpLocks/>
          </p:cNvCxnSpPr>
          <p:nvPr/>
        </p:nvCxnSpPr>
        <p:spPr>
          <a:xfrm flipH="1">
            <a:off x="6914148" y="3586000"/>
            <a:ext cx="344334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4725C1-A5AE-2C66-FBB5-768FFD4ACB10}"/>
              </a:ext>
            </a:extLst>
          </p:cNvPr>
          <p:cNvCxnSpPr>
            <a:cxnSpLocks/>
          </p:cNvCxnSpPr>
          <p:nvPr/>
        </p:nvCxnSpPr>
        <p:spPr>
          <a:xfrm flipH="1" flipV="1">
            <a:off x="8257102" y="3586000"/>
            <a:ext cx="36855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8D0D818-AB58-1A57-4054-5FDA326DF50F}"/>
              </a:ext>
            </a:extLst>
          </p:cNvPr>
          <p:cNvCxnSpPr>
            <a:cxnSpLocks/>
          </p:cNvCxnSpPr>
          <p:nvPr/>
        </p:nvCxnSpPr>
        <p:spPr>
          <a:xfrm flipH="1">
            <a:off x="10261949" y="3586000"/>
            <a:ext cx="347553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88FE540-1BD7-F2B2-CDF4-79766B099D08}"/>
              </a:ext>
            </a:extLst>
          </p:cNvPr>
          <p:cNvCxnSpPr>
            <a:cxnSpLocks/>
          </p:cNvCxnSpPr>
          <p:nvPr/>
        </p:nvCxnSpPr>
        <p:spPr>
          <a:xfrm>
            <a:off x="2731260" y="3847609"/>
            <a:ext cx="16939" cy="436301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50320DC-680E-8490-5DA5-21B5F8697707}"/>
              </a:ext>
            </a:extLst>
          </p:cNvPr>
          <p:cNvCxnSpPr>
            <a:cxnSpLocks/>
          </p:cNvCxnSpPr>
          <p:nvPr/>
        </p:nvCxnSpPr>
        <p:spPr>
          <a:xfrm flipH="1">
            <a:off x="9433302" y="3917488"/>
            <a:ext cx="2" cy="36642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A07E08DD-C2DA-5933-BA69-3C65726C24C6}"/>
              </a:ext>
            </a:extLst>
          </p:cNvPr>
          <p:cNvSpPr>
            <a:spLocks noChangeAspect="1"/>
          </p:cNvSpPr>
          <p:nvPr/>
        </p:nvSpPr>
        <p:spPr>
          <a:xfrm>
            <a:off x="574989" y="3086689"/>
            <a:ext cx="998620" cy="9986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A7778FF-4E13-33C0-59D5-5AD445EFCE64}"/>
              </a:ext>
            </a:extLst>
          </p:cNvPr>
          <p:cNvSpPr txBox="1"/>
          <p:nvPr/>
        </p:nvSpPr>
        <p:spPr>
          <a:xfrm>
            <a:off x="747286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507543A-C267-EC0E-3FED-4BC4B909BA96}"/>
              </a:ext>
            </a:extLst>
          </p:cNvPr>
          <p:cNvSpPr>
            <a:spLocks noChangeAspect="1"/>
          </p:cNvSpPr>
          <p:nvPr/>
        </p:nvSpPr>
        <p:spPr>
          <a:xfrm>
            <a:off x="3922790" y="3086689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CEE86F-A5A3-74B9-D4AD-C95A45D220FC}"/>
              </a:ext>
            </a:extLst>
          </p:cNvPr>
          <p:cNvSpPr txBox="1"/>
          <p:nvPr/>
        </p:nvSpPr>
        <p:spPr>
          <a:xfrm>
            <a:off x="40950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1339B0F-13E6-A95B-3200-7364D11AF7BB}"/>
              </a:ext>
            </a:extLst>
          </p:cNvPr>
          <p:cNvSpPr>
            <a:spLocks noChangeAspect="1"/>
          </p:cNvSpPr>
          <p:nvPr/>
        </p:nvSpPr>
        <p:spPr>
          <a:xfrm>
            <a:off x="7270591" y="3086689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F6F801-5920-0474-0F49-A6B8FFD0D93E}"/>
              </a:ext>
            </a:extLst>
          </p:cNvPr>
          <p:cNvSpPr txBox="1"/>
          <p:nvPr/>
        </p:nvSpPr>
        <p:spPr>
          <a:xfrm>
            <a:off x="7442888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A6C13B-0192-45B9-4C6A-8BDCBFDBE27F}"/>
              </a:ext>
            </a:extLst>
          </p:cNvPr>
          <p:cNvGrpSpPr/>
          <p:nvPr/>
        </p:nvGrpSpPr>
        <p:grpSpPr>
          <a:xfrm>
            <a:off x="8945267" y="4297552"/>
            <a:ext cx="998620" cy="998621"/>
            <a:chOff x="1621579" y="1823449"/>
            <a:chExt cx="998620" cy="99862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CA0F966-0B36-72B3-B49D-85BFA5ACBE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8D2636C-26B3-18E1-26AD-C8EF1F9E1B65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C69BA49-EEA7-B859-770C-E02C62B5FAEA}"/>
              </a:ext>
            </a:extLst>
          </p:cNvPr>
          <p:cNvGrpSpPr/>
          <p:nvPr/>
        </p:nvGrpSpPr>
        <p:grpSpPr>
          <a:xfrm>
            <a:off x="2231174" y="4297552"/>
            <a:ext cx="998620" cy="998621"/>
            <a:chOff x="1621579" y="1823449"/>
            <a:chExt cx="998620" cy="99862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8C3EECB-5210-854C-7DF9-28F6807B9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3C4F743-3251-826C-E0C1-2F629AC8CF08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615CB633-FFD2-07CF-0243-DE6FDAC20272}"/>
              </a:ext>
            </a:extLst>
          </p:cNvPr>
          <p:cNvSpPr>
            <a:spLocks noChangeAspect="1"/>
          </p:cNvSpPr>
          <p:nvPr/>
        </p:nvSpPr>
        <p:spPr>
          <a:xfrm>
            <a:off x="10618390" y="3086689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21B4D6-23ED-268A-860B-E6D2FC4DA449}"/>
              </a:ext>
            </a:extLst>
          </p:cNvPr>
          <p:cNvSpPr txBox="1"/>
          <p:nvPr/>
        </p:nvSpPr>
        <p:spPr>
          <a:xfrm>
            <a:off x="107906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D8FFFA-9B0A-C771-2157-F466A3EB77C2}"/>
              </a:ext>
            </a:extLst>
          </p:cNvPr>
          <p:cNvGrpSpPr/>
          <p:nvPr/>
        </p:nvGrpSpPr>
        <p:grpSpPr>
          <a:xfrm>
            <a:off x="4330613" y="1353272"/>
            <a:ext cx="3530774" cy="1359568"/>
            <a:chOff x="4296786" y="1017702"/>
            <a:chExt cx="3530774" cy="13595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28E265-AA30-525E-5A2A-8216FA389FBF}"/>
                </a:ext>
              </a:extLst>
            </p:cNvPr>
            <p:cNvSpPr/>
            <p:nvPr/>
          </p:nvSpPr>
          <p:spPr>
            <a:xfrm>
              <a:off x="4296786" y="1017702"/>
              <a:ext cx="3530774" cy="1359568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78A6D1-7ADB-E8EC-949C-C3BFFA3B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041" y="1364238"/>
              <a:ext cx="2874264" cy="666496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7B8938-5938-623E-8D8A-F6F357968554}"/>
              </a:ext>
            </a:extLst>
          </p:cNvPr>
          <p:cNvCxnSpPr/>
          <p:nvPr/>
        </p:nvCxnSpPr>
        <p:spPr>
          <a:xfrm>
            <a:off x="11004235" y="3429000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93B55F-F66F-72B3-7FEA-FBC689375BD6}"/>
              </a:ext>
            </a:extLst>
          </p:cNvPr>
          <p:cNvCxnSpPr/>
          <p:nvPr/>
        </p:nvCxnSpPr>
        <p:spPr>
          <a:xfrm>
            <a:off x="9322688" y="4567989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E503D9-4364-3CF1-6EED-8D80B16A96EC}"/>
              </a:ext>
            </a:extLst>
          </p:cNvPr>
          <p:cNvCxnSpPr/>
          <p:nvPr/>
        </p:nvCxnSpPr>
        <p:spPr>
          <a:xfrm>
            <a:off x="7640159" y="3344442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E2BDEF-F649-AEFD-A981-334BD9AC9BD1}"/>
              </a:ext>
            </a:extLst>
          </p:cNvPr>
          <p:cNvCxnSpPr>
            <a:cxnSpLocks/>
          </p:cNvCxnSpPr>
          <p:nvPr/>
        </p:nvCxnSpPr>
        <p:spPr>
          <a:xfrm>
            <a:off x="4311486" y="3356137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086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C4562-0027-03E4-8F10-27CA37D36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0A6C-740D-C5BB-CE3E-C7520390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749B-9F71-9292-F906-460AEBEA0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1" y="509390"/>
            <a:ext cx="3232497" cy="1687764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2B7C7C3-BE1A-DD6B-4600-01A33AF29881}"/>
              </a:ext>
            </a:extLst>
          </p:cNvPr>
          <p:cNvSpPr/>
          <p:nvPr/>
        </p:nvSpPr>
        <p:spPr>
          <a:xfrm>
            <a:off x="5277853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B629C13-3026-357E-1694-430062DCD007}"/>
              </a:ext>
            </a:extLst>
          </p:cNvPr>
          <p:cNvSpPr txBox="1"/>
          <p:nvPr/>
        </p:nvSpPr>
        <p:spPr>
          <a:xfrm>
            <a:off x="5795149" y="3324389"/>
            <a:ext cx="60170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 err="1">
                <a:latin typeface="Aptos Display" panose="020B0004020202020204" pitchFamily="34" charset="0"/>
              </a:rPr>
              <a:t>gelu</a:t>
            </a:r>
            <a:endParaRPr lang="en-US" sz="2800" dirty="0">
              <a:latin typeface="Aptos Display" panose="020B00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51D68C-DEBF-332B-52A5-C9335BB4A219}"/>
              </a:ext>
            </a:extLst>
          </p:cNvPr>
          <p:cNvSpPr/>
          <p:nvPr/>
        </p:nvSpPr>
        <p:spPr>
          <a:xfrm>
            <a:off x="8625654" y="3306709"/>
            <a:ext cx="1636295" cy="558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6051F47-77EF-6451-0BC0-2002247AF052}"/>
              </a:ext>
            </a:extLst>
          </p:cNvPr>
          <p:cNvSpPr txBox="1"/>
          <p:nvPr/>
        </p:nvSpPr>
        <p:spPr>
          <a:xfrm>
            <a:off x="8945267" y="3324389"/>
            <a:ext cx="99706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800" dirty="0">
                <a:latin typeface="Aptos Display" panose="020B0004020202020204" pitchFamily="34" charset="0"/>
              </a:rPr>
              <a:t>linear2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69EDE9-FE7F-3180-46D3-4D62DF9468C6}"/>
              </a:ext>
            </a:extLst>
          </p:cNvPr>
          <p:cNvCxnSpPr>
            <a:cxnSpLocks/>
          </p:cNvCxnSpPr>
          <p:nvPr/>
        </p:nvCxnSpPr>
        <p:spPr>
          <a:xfrm flipH="1" flipV="1">
            <a:off x="4906081" y="3586000"/>
            <a:ext cx="37177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72F4996-0B6C-E7FD-6C8F-3B53331C388D}"/>
              </a:ext>
            </a:extLst>
          </p:cNvPr>
          <p:cNvCxnSpPr>
            <a:cxnSpLocks/>
          </p:cNvCxnSpPr>
          <p:nvPr/>
        </p:nvCxnSpPr>
        <p:spPr>
          <a:xfrm flipH="1">
            <a:off x="6914148" y="3586000"/>
            <a:ext cx="344334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40C131-D1B6-4379-5424-E36703A27943}"/>
              </a:ext>
            </a:extLst>
          </p:cNvPr>
          <p:cNvCxnSpPr>
            <a:cxnSpLocks/>
          </p:cNvCxnSpPr>
          <p:nvPr/>
        </p:nvCxnSpPr>
        <p:spPr>
          <a:xfrm flipH="1" flipV="1">
            <a:off x="8257102" y="3586000"/>
            <a:ext cx="36855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062E4C-733F-98A7-A975-522D96D7E099}"/>
              </a:ext>
            </a:extLst>
          </p:cNvPr>
          <p:cNvCxnSpPr>
            <a:cxnSpLocks/>
          </p:cNvCxnSpPr>
          <p:nvPr/>
        </p:nvCxnSpPr>
        <p:spPr>
          <a:xfrm flipH="1">
            <a:off x="10261949" y="3586000"/>
            <a:ext cx="347553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C86B8DB-BECA-2855-2A8F-93C00754BD07}"/>
              </a:ext>
            </a:extLst>
          </p:cNvPr>
          <p:cNvCxnSpPr>
            <a:cxnSpLocks/>
          </p:cNvCxnSpPr>
          <p:nvPr/>
        </p:nvCxnSpPr>
        <p:spPr>
          <a:xfrm flipH="1">
            <a:off x="9433302" y="3917488"/>
            <a:ext cx="2" cy="36642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12F52A16-33F3-BACE-111B-6E7C3CC0CFAB}"/>
              </a:ext>
            </a:extLst>
          </p:cNvPr>
          <p:cNvSpPr>
            <a:spLocks noChangeAspect="1"/>
          </p:cNvSpPr>
          <p:nvPr/>
        </p:nvSpPr>
        <p:spPr>
          <a:xfrm>
            <a:off x="7270591" y="3086689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5B0339-C7C9-BB12-4A20-9A119CAE757B}"/>
              </a:ext>
            </a:extLst>
          </p:cNvPr>
          <p:cNvSpPr txBox="1"/>
          <p:nvPr/>
        </p:nvSpPr>
        <p:spPr>
          <a:xfrm>
            <a:off x="7442888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x2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8698BB1-71B0-3308-51F1-6FFB7F47E897}"/>
              </a:ext>
            </a:extLst>
          </p:cNvPr>
          <p:cNvGrpSpPr/>
          <p:nvPr/>
        </p:nvGrpSpPr>
        <p:grpSpPr>
          <a:xfrm>
            <a:off x="8945267" y="4297552"/>
            <a:ext cx="998620" cy="998621"/>
            <a:chOff x="1621579" y="1823449"/>
            <a:chExt cx="998620" cy="99862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F774A48-29E8-0656-1962-88D9D5ED30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E380E82-9B76-21FA-1BD2-67AECE60EE82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B86D430A-426D-F009-5FFC-049EE74F567C}"/>
              </a:ext>
            </a:extLst>
          </p:cNvPr>
          <p:cNvSpPr>
            <a:spLocks noChangeAspect="1"/>
          </p:cNvSpPr>
          <p:nvPr/>
        </p:nvSpPr>
        <p:spPr>
          <a:xfrm>
            <a:off x="10618390" y="3086689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E4C534E-9289-346D-1B8E-90463565AC0C}"/>
              </a:ext>
            </a:extLst>
          </p:cNvPr>
          <p:cNvSpPr txBox="1"/>
          <p:nvPr/>
        </p:nvSpPr>
        <p:spPr>
          <a:xfrm>
            <a:off x="10790687" y="3262834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840C22-A1DD-140B-9893-7A7DE4475BD5}"/>
              </a:ext>
            </a:extLst>
          </p:cNvPr>
          <p:cNvGrpSpPr/>
          <p:nvPr/>
        </p:nvGrpSpPr>
        <p:grpSpPr>
          <a:xfrm>
            <a:off x="4330613" y="1353272"/>
            <a:ext cx="3530774" cy="1359568"/>
            <a:chOff x="4296786" y="1017702"/>
            <a:chExt cx="3530774" cy="13595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5F16B6-57C6-D6E4-D498-A652D71727E7}"/>
                </a:ext>
              </a:extLst>
            </p:cNvPr>
            <p:cNvSpPr/>
            <p:nvPr/>
          </p:nvSpPr>
          <p:spPr>
            <a:xfrm>
              <a:off x="4296786" y="1017702"/>
              <a:ext cx="3530774" cy="1359568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EB6B87-464A-6C06-D0FD-FFD8CE00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041" y="1364238"/>
              <a:ext cx="2874264" cy="666496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462C79-66E9-5054-30E5-4486595905FA}"/>
              </a:ext>
            </a:extLst>
          </p:cNvPr>
          <p:cNvCxnSpPr/>
          <p:nvPr/>
        </p:nvCxnSpPr>
        <p:spPr>
          <a:xfrm>
            <a:off x="11004235" y="3429000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004B63-6D1B-5EF7-5D4B-2A440727A125}"/>
              </a:ext>
            </a:extLst>
          </p:cNvPr>
          <p:cNvCxnSpPr/>
          <p:nvPr/>
        </p:nvCxnSpPr>
        <p:spPr>
          <a:xfrm>
            <a:off x="9322688" y="4567989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A1BA6F-9A2C-FD6D-10C4-9D04108C5A40}"/>
              </a:ext>
            </a:extLst>
          </p:cNvPr>
          <p:cNvCxnSpPr/>
          <p:nvPr/>
        </p:nvCxnSpPr>
        <p:spPr>
          <a:xfrm>
            <a:off x="7640159" y="3344442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3540FF-4966-BA1F-2460-CEF0C9C88BF6}"/>
              </a:ext>
            </a:extLst>
          </p:cNvPr>
          <p:cNvGrpSpPr/>
          <p:nvPr/>
        </p:nvGrpSpPr>
        <p:grpSpPr>
          <a:xfrm>
            <a:off x="574989" y="3086689"/>
            <a:ext cx="4346421" cy="2209484"/>
            <a:chOff x="574989" y="3086689"/>
            <a:chExt cx="4346421" cy="220948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5672E80-F160-5777-15A9-2E7507EB22D6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A75BCA9-483E-2657-A136-E6C4ACD21298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AB404CA-CAC8-4B9A-C4EB-D10134EE6B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9B5A42F-9E71-2C36-91A5-6F4ADC24E0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27003A0-A05B-E78E-9702-5946B5C1AB33}"/>
                </a:ext>
              </a:extLst>
            </p:cNvPr>
            <p:cNvCxnSpPr>
              <a:cxnSpLocks/>
            </p:cNvCxnSpPr>
            <p:nvPr/>
          </p:nvCxnSpPr>
          <p:spPr>
            <a:xfrm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2065C09-DCFA-E77D-6A35-A2D31A41D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944B8B7-EADE-0663-6620-04F876032315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7998FC4-32F5-9361-DBAB-459BD487F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B850FF5-2CAF-509F-F8F0-BF65D3AB1E21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4B81054-9A0E-C86A-EB0F-531CA5BAF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1174" y="4297552"/>
              <a:ext cx="998620" cy="998621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1CCCDA6-AABB-85EA-5FE6-EFABAB33F9CB}"/>
                </a:ext>
              </a:extLst>
            </p:cNvPr>
            <p:cNvSpPr txBox="1"/>
            <p:nvPr/>
          </p:nvSpPr>
          <p:spPr>
            <a:xfrm>
              <a:off x="2403471" y="4473697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383273-C8EC-771F-4E59-61B62E382A9A}"/>
                </a:ext>
              </a:extLst>
            </p:cNvPr>
            <p:cNvCxnSpPr>
              <a:cxnSpLocks/>
            </p:cNvCxnSpPr>
            <p:nvPr/>
          </p:nvCxnSpPr>
          <p:spPr>
            <a:xfrm>
              <a:off x="4311486" y="3356137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026982-4112-E8D6-DC16-1193A7A743FD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70" y="4587368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F18CE15-8B5D-6F54-1499-1F0E20D120A7}"/>
                </a:ext>
              </a:extLst>
            </p:cNvPr>
            <p:cNvCxnSpPr>
              <a:cxnSpLocks/>
            </p:cNvCxnSpPr>
            <p:nvPr/>
          </p:nvCxnSpPr>
          <p:spPr>
            <a:xfrm>
              <a:off x="963685" y="3429000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0883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A0A6-66EF-30C3-678F-D32C753C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Operations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FB3D04-EB25-F88A-D433-FD6C487971BE}"/>
              </a:ext>
            </a:extLst>
          </p:cNvPr>
          <p:cNvGrpSpPr/>
          <p:nvPr/>
        </p:nvGrpSpPr>
        <p:grpSpPr>
          <a:xfrm>
            <a:off x="647179" y="1450395"/>
            <a:ext cx="4346421" cy="2209484"/>
            <a:chOff x="574989" y="3086689"/>
            <a:chExt cx="4346421" cy="22094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826641-1233-B5F9-4DCF-9BB06EF39558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D71499-91ED-B84A-525E-0E6902E2C09A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7091E05-1A39-70BD-7504-99DBD9A20ACB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8E35784-AD70-44A1-B7FA-2E76A784F637}"/>
                </a:ext>
              </a:extLst>
            </p:cNvPr>
            <p:cNvCxnSpPr>
              <a:cxnSpLocks/>
            </p:cNvCxnSpPr>
            <p:nvPr/>
          </p:nvCxnSpPr>
          <p:spPr>
            <a:xfrm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688110-29A8-2093-3D30-758CE0D4803D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2095D5-7A20-AA8F-1AFA-A5099F0C9C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19944B-6049-6997-1D87-A59338EA7BB7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0F6F4F-B807-EDF1-BE05-172FD5256B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4892A7-004C-FEB8-88D6-992425CF7FB4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20F6B7-6F1C-6B76-0E77-1DC8A6B7C2EB}"/>
                </a:ext>
              </a:extLst>
            </p:cNvPr>
            <p:cNvGrpSpPr/>
            <p:nvPr/>
          </p:nvGrpSpPr>
          <p:grpSpPr>
            <a:xfrm>
              <a:off x="2231174" y="4297552"/>
              <a:ext cx="998620" cy="998621"/>
              <a:chOff x="1621579" y="1823449"/>
              <a:chExt cx="998620" cy="99862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366A615-8C08-6F9F-7C2C-1093FD37DA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0DF93F-18BF-FED0-3445-78A10E9702D0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w1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431378-8655-86D3-A8AE-024AAB30387E}"/>
              </a:ext>
            </a:extLst>
          </p:cNvPr>
          <p:cNvGrpSpPr/>
          <p:nvPr/>
        </p:nvGrpSpPr>
        <p:grpSpPr>
          <a:xfrm>
            <a:off x="629463" y="4126718"/>
            <a:ext cx="4346421" cy="2209484"/>
            <a:chOff x="574989" y="3086689"/>
            <a:chExt cx="4346421" cy="22094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D98D24-6BF7-E60A-AB7D-42D936418A0A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6F5582-A241-7B92-796D-F07577530B95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76E4A20-09A7-B87B-FC63-38B6895C5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44ED5F-B790-3224-9C1E-A17DEF46A9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579D2A-0F8E-20D1-07AD-410BAC9843BD}"/>
                </a:ext>
              </a:extLst>
            </p:cNvPr>
            <p:cNvCxnSpPr>
              <a:cxnSpLocks/>
            </p:cNvCxnSpPr>
            <p:nvPr/>
          </p:nvCxnSpPr>
          <p:spPr>
            <a:xfrm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A0896F-04A6-47DF-583F-9D980E008A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727E5C-09CB-F6C5-2F38-51556BF53BB3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B40F24-1AA9-8902-8256-F38972C9D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E4060B-E8FC-E83C-83FA-8000632CA364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3A4FF9-DB75-D5EF-37EB-58B0E2C88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1174" y="4297552"/>
              <a:ext cx="998620" cy="998621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88D11C-7929-D21A-66C6-93D5FC618ACE}"/>
                </a:ext>
              </a:extLst>
            </p:cNvPr>
            <p:cNvSpPr txBox="1"/>
            <p:nvPr/>
          </p:nvSpPr>
          <p:spPr>
            <a:xfrm>
              <a:off x="2403471" y="4473697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27B01D-0EC3-2D96-8208-2958B018BA9D}"/>
                </a:ext>
              </a:extLst>
            </p:cNvPr>
            <p:cNvCxnSpPr>
              <a:cxnSpLocks/>
            </p:cNvCxnSpPr>
            <p:nvPr/>
          </p:nvCxnSpPr>
          <p:spPr>
            <a:xfrm>
              <a:off x="4311486" y="3356137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E5E739-4B9F-36C5-567D-6176061A6999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70" y="4587368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2568F0-9096-A4E8-1C0C-E27246DA9A0D}"/>
                </a:ext>
              </a:extLst>
            </p:cNvPr>
            <p:cNvCxnSpPr>
              <a:cxnSpLocks/>
            </p:cNvCxnSpPr>
            <p:nvPr/>
          </p:nvCxnSpPr>
          <p:spPr>
            <a:xfrm>
              <a:off x="963685" y="3429000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52553F-A13A-5FAD-8879-7E073D7BEBB6}"/>
              </a:ext>
            </a:extLst>
          </p:cNvPr>
          <p:cNvGrpSpPr/>
          <p:nvPr/>
        </p:nvGrpSpPr>
        <p:grpSpPr>
          <a:xfrm>
            <a:off x="5651165" y="2760325"/>
            <a:ext cx="5570621" cy="1448564"/>
            <a:chOff x="5651165" y="2760325"/>
            <a:chExt cx="5570621" cy="14485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60B2405-4ADA-C621-2B77-2F11DC8EA7A4}"/>
                </a:ext>
              </a:extLst>
            </p:cNvPr>
            <p:cNvSpPr/>
            <p:nvPr/>
          </p:nvSpPr>
          <p:spPr>
            <a:xfrm>
              <a:off x="5651165" y="2760325"/>
              <a:ext cx="5570621" cy="1448564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45010EE-17D3-E640-B96B-B970481B3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0275" y="2913107"/>
              <a:ext cx="52324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4036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1F436-3152-77AF-EBF5-C8800EE3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E628-CB4F-FBB2-051E-30D03EBF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Operations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C70F21-3022-81DF-9B5F-962A033FBB2F}"/>
              </a:ext>
            </a:extLst>
          </p:cNvPr>
          <p:cNvGrpSpPr/>
          <p:nvPr/>
        </p:nvGrpSpPr>
        <p:grpSpPr>
          <a:xfrm>
            <a:off x="647179" y="1450395"/>
            <a:ext cx="4346421" cy="2209484"/>
            <a:chOff x="574989" y="3086689"/>
            <a:chExt cx="4346421" cy="22094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FC922C-FADA-0C58-D15F-55A4503C2182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FE02E5-349E-291E-04C9-986A8F207539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E5CEB93-AEF7-6FD8-1D56-002B1DE06BAD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728C066-C688-10CA-7EAC-A3116F1B046F}"/>
                </a:ext>
              </a:extLst>
            </p:cNvPr>
            <p:cNvCxnSpPr>
              <a:cxnSpLocks/>
            </p:cNvCxnSpPr>
            <p:nvPr/>
          </p:nvCxnSpPr>
          <p:spPr>
            <a:xfrm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6647A4-3BE9-5AE7-C9EE-2E2F1F67A812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6D7846-32C2-CB23-D211-60DC15940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4FB630-DF1E-A926-5DB1-737888E9B1BF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3DDC96-902C-380C-0DAC-F6DAF6791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0DCDE3-309F-875E-8B7A-39E06EE16BCD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86B4C3F-6250-FDAA-F44B-4B22E1AD0AD0}"/>
                </a:ext>
              </a:extLst>
            </p:cNvPr>
            <p:cNvGrpSpPr/>
            <p:nvPr/>
          </p:nvGrpSpPr>
          <p:grpSpPr>
            <a:xfrm>
              <a:off x="2231174" y="4297552"/>
              <a:ext cx="998620" cy="998621"/>
              <a:chOff x="1621579" y="1823449"/>
              <a:chExt cx="998620" cy="99862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FF0AA46-0ADC-9656-95DE-210FCDC874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1A2BCE-1693-A348-9EA8-BFFDAE1AB545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w1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5AD7D4-2557-5530-49F1-6EA41589ECF1}"/>
              </a:ext>
            </a:extLst>
          </p:cNvPr>
          <p:cNvGrpSpPr/>
          <p:nvPr/>
        </p:nvGrpSpPr>
        <p:grpSpPr>
          <a:xfrm>
            <a:off x="629463" y="4126718"/>
            <a:ext cx="4346421" cy="2209484"/>
            <a:chOff x="574989" y="3086689"/>
            <a:chExt cx="4346421" cy="22094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5A2A54-1607-81C3-2DBF-E70BB48C387E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80BC24-F3C3-37D9-7662-BB460CC4B6B3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8EEA2D8-76F5-9747-5288-7AF4834C3E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5577E56-6F23-4A34-DAC0-61743F4DD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FC7F4D0-7610-234B-D76B-3D3BA5D0763B}"/>
                </a:ext>
              </a:extLst>
            </p:cNvPr>
            <p:cNvCxnSpPr>
              <a:cxnSpLocks/>
            </p:cNvCxnSpPr>
            <p:nvPr/>
          </p:nvCxnSpPr>
          <p:spPr>
            <a:xfrm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1C5B35-CA7D-993A-E697-C0E203758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0E69AE-C202-E64E-1C7A-A19E206EC1EA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A37ABDD-7923-1070-42D9-74740FAED7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933BD7-568B-C496-D874-0E149EBCB45C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77F047-369E-67A6-3EAC-0D2586DC25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1174" y="4297552"/>
              <a:ext cx="998620" cy="998621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0E3300-CA41-A3CE-0103-923BF68AC8DE}"/>
                </a:ext>
              </a:extLst>
            </p:cNvPr>
            <p:cNvSpPr txBox="1"/>
            <p:nvPr/>
          </p:nvSpPr>
          <p:spPr>
            <a:xfrm>
              <a:off x="2403471" y="4473697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BBEA65-49FE-69A1-E719-49381111E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11486" y="3356137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52D276-A10E-ABF0-6BA6-376C1A65DF98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70" y="4587368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B89428-CA92-A1BF-BE5C-B462E8B3657C}"/>
                </a:ext>
              </a:extLst>
            </p:cNvPr>
            <p:cNvCxnSpPr>
              <a:cxnSpLocks/>
            </p:cNvCxnSpPr>
            <p:nvPr/>
          </p:nvCxnSpPr>
          <p:spPr>
            <a:xfrm>
              <a:off x="963685" y="3429000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DA3D65-3838-633A-9715-F47FAEBEA238}"/>
              </a:ext>
            </a:extLst>
          </p:cNvPr>
          <p:cNvGrpSpPr/>
          <p:nvPr/>
        </p:nvGrpSpPr>
        <p:grpSpPr>
          <a:xfrm>
            <a:off x="5037702" y="2272871"/>
            <a:ext cx="6978316" cy="3354526"/>
            <a:chOff x="5080144" y="2429465"/>
            <a:chExt cx="6978316" cy="33545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94FAEAE-F0F8-8BD3-57BC-77C26FB9A234}"/>
                </a:ext>
              </a:extLst>
            </p:cNvPr>
            <p:cNvSpPr/>
            <p:nvPr/>
          </p:nvSpPr>
          <p:spPr>
            <a:xfrm>
              <a:off x="5080144" y="2429465"/>
              <a:ext cx="6978316" cy="3354526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628C348-33E2-907C-A411-AAA55E2DF00E}"/>
                </a:ext>
              </a:extLst>
            </p:cNvPr>
            <p:cNvGrpSpPr/>
            <p:nvPr/>
          </p:nvGrpSpPr>
          <p:grpSpPr>
            <a:xfrm>
              <a:off x="5407158" y="2621002"/>
              <a:ext cx="5054600" cy="1233364"/>
              <a:chOff x="5407158" y="2621002"/>
              <a:chExt cx="5054600" cy="123336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291BBF3-2E84-4C93-A3DB-49513BE262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98358" y="2621002"/>
                <a:ext cx="2108200" cy="3937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787CEC4-3CFC-5195-3160-97332EDB7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7158" y="3384466"/>
                <a:ext cx="5054600" cy="46990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65DFA30-00A4-1F4F-E370-A8181DBAAF5B}"/>
              </a:ext>
            </a:extLst>
          </p:cNvPr>
          <p:cNvGrpSpPr>
            <a:grpSpLocks noChangeAspect="1"/>
          </p:cNvGrpSpPr>
          <p:nvPr/>
        </p:nvGrpSpPr>
        <p:grpSpPr>
          <a:xfrm>
            <a:off x="7506898" y="327740"/>
            <a:ext cx="4380302" cy="1139038"/>
            <a:chOff x="5651165" y="2760325"/>
            <a:chExt cx="5570621" cy="14485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E687838-FD8B-3BB1-CC85-AB3FA5D1CA6F}"/>
                </a:ext>
              </a:extLst>
            </p:cNvPr>
            <p:cNvSpPr/>
            <p:nvPr/>
          </p:nvSpPr>
          <p:spPr>
            <a:xfrm>
              <a:off x="5651165" y="2760325"/>
              <a:ext cx="5570621" cy="1448564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CE13C5A-6BFE-5C4D-886A-E81384C3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0275" y="2913107"/>
              <a:ext cx="52324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30962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D893-50BA-6169-827A-BC415177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(Recap from Last Week </a:t>
            </a:r>
            <a:r>
              <a:rPr lang="en-US" dirty="0">
                <a:sym typeface="Wingdings" pitchFamily="2" charset="2"/>
              </a:rPr>
              <a:t>😀</a:t>
            </a:r>
            <a:r>
              <a:rPr lang="en-US" dirty="0"/>
              <a:t>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CE7DCF4-1D7F-6597-4D1D-511F9F9FE004}"/>
              </a:ext>
            </a:extLst>
          </p:cNvPr>
          <p:cNvSpPr txBox="1">
            <a:spLocks/>
          </p:cNvSpPr>
          <p:nvPr/>
        </p:nvSpPr>
        <p:spPr>
          <a:xfrm>
            <a:off x="304800" y="1426413"/>
            <a:ext cx="11582400" cy="5029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Neural Network: Minimize </a:t>
            </a:r>
            <a:r>
              <a:rPr lang="en-US" dirty="0">
                <a:solidFill>
                  <a:srgbClr val="FF0000"/>
                </a:solidFill>
              </a:rPr>
              <a:t>Loss Function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3012F-9B1F-CDE0-2395-6DCCD750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91" y="2539426"/>
            <a:ext cx="3043655" cy="28921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3CD830-A05E-705B-6647-2D0C87353ACD}"/>
              </a:ext>
            </a:extLst>
          </p:cNvPr>
          <p:cNvGrpSpPr/>
          <p:nvPr/>
        </p:nvGrpSpPr>
        <p:grpSpPr>
          <a:xfrm>
            <a:off x="6096000" y="3224464"/>
            <a:ext cx="4932947" cy="1073864"/>
            <a:chOff x="5835316" y="2911642"/>
            <a:chExt cx="4932947" cy="1073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40D86F-9AA9-1288-D1A3-4D4316F0DCCE}"/>
                </a:ext>
              </a:extLst>
            </p:cNvPr>
            <p:cNvSpPr/>
            <p:nvPr/>
          </p:nvSpPr>
          <p:spPr>
            <a:xfrm>
              <a:off x="5835316" y="2911642"/>
              <a:ext cx="4932947" cy="1073864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CE4D13-DA10-289D-862B-6AA90D75B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3089" y="3086624"/>
              <a:ext cx="4597400" cy="7239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6929723-05A3-485C-08C5-80F8E797DDF9}"/>
              </a:ext>
            </a:extLst>
          </p:cNvPr>
          <p:cNvSpPr txBox="1"/>
          <p:nvPr/>
        </p:nvSpPr>
        <p:spPr>
          <a:xfrm>
            <a:off x="8062540" y="2397339"/>
            <a:ext cx="190436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/>
              <a:t>Model parameters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1BC03-F090-2A54-3ABB-C3BC58B27CC9}"/>
              </a:ext>
            </a:extLst>
          </p:cNvPr>
          <p:cNvSpPr txBox="1"/>
          <p:nvPr/>
        </p:nvSpPr>
        <p:spPr>
          <a:xfrm>
            <a:off x="8352473" y="4756121"/>
            <a:ext cx="2508700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/>
              <a:t>Data case: Input, output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36511A-9136-2BE3-0F33-37E84E798FE3}"/>
              </a:ext>
            </a:extLst>
          </p:cNvPr>
          <p:cNvCxnSpPr>
            <a:stCxn id="9" idx="2"/>
          </p:cNvCxnSpPr>
          <p:nvPr/>
        </p:nvCxnSpPr>
        <p:spPr>
          <a:xfrm>
            <a:off x="9014724" y="2766671"/>
            <a:ext cx="213497" cy="662329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841E4D-44A3-6D54-CDD7-A7A114D87244}"/>
              </a:ext>
            </a:extLst>
          </p:cNvPr>
          <p:cNvCxnSpPr>
            <a:cxnSpLocks/>
          </p:cNvCxnSpPr>
          <p:nvPr/>
        </p:nvCxnSpPr>
        <p:spPr>
          <a:xfrm flipV="1">
            <a:off x="9753410" y="3962059"/>
            <a:ext cx="100453" cy="76715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39D45D-D9BF-CAFB-44AE-A79223D0CB86}"/>
              </a:ext>
            </a:extLst>
          </p:cNvPr>
          <p:cNvCxnSpPr>
            <a:cxnSpLocks/>
          </p:cNvCxnSpPr>
          <p:nvPr/>
        </p:nvCxnSpPr>
        <p:spPr>
          <a:xfrm flipV="1">
            <a:off x="10426898" y="3985506"/>
            <a:ext cx="88702" cy="69129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51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23974-56DE-7C2C-5474-EAE519539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C636-0222-09A4-DE20-1EF69633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Operations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A3537-ADD8-3513-B90F-CAA7B8721E77}"/>
              </a:ext>
            </a:extLst>
          </p:cNvPr>
          <p:cNvGrpSpPr/>
          <p:nvPr/>
        </p:nvGrpSpPr>
        <p:grpSpPr>
          <a:xfrm>
            <a:off x="647179" y="1450395"/>
            <a:ext cx="4346421" cy="2209484"/>
            <a:chOff x="574989" y="3086689"/>
            <a:chExt cx="4346421" cy="22094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FE2D0E-B07C-13C3-4CE9-516263FB3DE2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EAB097-C44F-8371-C430-B63200D95A9B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9B2CCE9-EA55-2BEA-A14F-78394D849F20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CC197CA-5693-CE8F-B662-D254FD4B2E9B}"/>
                </a:ext>
              </a:extLst>
            </p:cNvPr>
            <p:cNvCxnSpPr>
              <a:cxnSpLocks/>
            </p:cNvCxnSpPr>
            <p:nvPr/>
          </p:nvCxnSpPr>
          <p:spPr>
            <a:xfrm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C602081-07F2-C15D-1641-C14704649FFF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1F387D-DF06-B33F-733A-19A5E21A9C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975573-8C2D-2757-7DA9-E7FD24347501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34EB58-F3B2-3AE0-C0A8-94239AC0CB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2FB696-4D7B-985A-E85D-3C84880BDD7B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C17AB8-0780-1E9B-DFC4-FB4E0D29E070}"/>
                </a:ext>
              </a:extLst>
            </p:cNvPr>
            <p:cNvGrpSpPr/>
            <p:nvPr/>
          </p:nvGrpSpPr>
          <p:grpSpPr>
            <a:xfrm>
              <a:off x="2231174" y="4297552"/>
              <a:ext cx="998620" cy="998621"/>
              <a:chOff x="1621579" y="1823449"/>
              <a:chExt cx="998620" cy="99862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33D4D5C-3176-1468-4A6D-13BF7A3D0A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4366B4-03A4-5FFB-95C7-79E835D5C6ED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w1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20F34A-F205-8842-CC16-3877DA0F0F23}"/>
              </a:ext>
            </a:extLst>
          </p:cNvPr>
          <p:cNvGrpSpPr/>
          <p:nvPr/>
        </p:nvGrpSpPr>
        <p:grpSpPr>
          <a:xfrm>
            <a:off x="629463" y="4126718"/>
            <a:ext cx="4346421" cy="2209484"/>
            <a:chOff x="574989" y="3086689"/>
            <a:chExt cx="4346421" cy="22094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35FDAC-540D-BF88-D842-150406B55AB6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A5BE11-6601-AF6F-9EF0-FDCF9B2F5A73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D4CF510-2F8D-C9BF-1C7E-8EF547070D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5BE5D85-8EC6-D958-4B12-69478A8EA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F622ECC-2974-58CA-6EE6-813298A5FE77}"/>
                </a:ext>
              </a:extLst>
            </p:cNvPr>
            <p:cNvCxnSpPr>
              <a:cxnSpLocks/>
            </p:cNvCxnSpPr>
            <p:nvPr/>
          </p:nvCxnSpPr>
          <p:spPr>
            <a:xfrm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514335-0902-F943-A286-AB1E7995D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51EBC4-6CE9-95AE-4CF0-E7A28DB039FB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C2B510C-724B-793B-373B-C81C4CE08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7697E4-82A5-1533-3A19-78478EBADAE8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4FCBD4D-F47F-FB5D-3098-E4656FC38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1174" y="4297552"/>
              <a:ext cx="998620" cy="998621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3204FC-23A0-A9D8-9F88-52C9CAACA6E3}"/>
                </a:ext>
              </a:extLst>
            </p:cNvPr>
            <p:cNvSpPr txBox="1"/>
            <p:nvPr/>
          </p:nvSpPr>
          <p:spPr>
            <a:xfrm>
              <a:off x="2403471" y="4473697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974C0A-EC97-4DA2-8A8C-81E9F5A96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11486" y="3356137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E60483-9DBA-82EA-3D4C-D045EADF0216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70" y="4587368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E5B5D0-DD22-7034-97BE-C7AD85FA87BA}"/>
                </a:ext>
              </a:extLst>
            </p:cNvPr>
            <p:cNvCxnSpPr>
              <a:cxnSpLocks/>
            </p:cNvCxnSpPr>
            <p:nvPr/>
          </p:nvCxnSpPr>
          <p:spPr>
            <a:xfrm>
              <a:off x="963685" y="3429000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3FE01D1-782E-AFA2-E316-0821D0A74F5E}"/>
              </a:ext>
            </a:extLst>
          </p:cNvPr>
          <p:cNvGrpSpPr/>
          <p:nvPr/>
        </p:nvGrpSpPr>
        <p:grpSpPr>
          <a:xfrm>
            <a:off x="5037702" y="2272871"/>
            <a:ext cx="6978316" cy="3354526"/>
            <a:chOff x="5080144" y="2429465"/>
            <a:chExt cx="6978316" cy="33545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348E1B5-A3E4-0614-D905-598A4655A244}"/>
                </a:ext>
              </a:extLst>
            </p:cNvPr>
            <p:cNvSpPr/>
            <p:nvPr/>
          </p:nvSpPr>
          <p:spPr>
            <a:xfrm>
              <a:off x="5080144" y="2429465"/>
              <a:ext cx="6978316" cy="3354526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DEF924-847F-1BA7-A534-6C4176FA39A5}"/>
                </a:ext>
              </a:extLst>
            </p:cNvPr>
            <p:cNvGrpSpPr/>
            <p:nvPr/>
          </p:nvGrpSpPr>
          <p:grpSpPr>
            <a:xfrm>
              <a:off x="5407158" y="2621002"/>
              <a:ext cx="5054600" cy="1233364"/>
              <a:chOff x="5407158" y="2621002"/>
              <a:chExt cx="5054600" cy="123336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8ECBF59-B949-3B88-9C2A-718CEA118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98358" y="2621002"/>
                <a:ext cx="2108200" cy="3937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626F7BF-3ECF-42D0-0DF8-F0DC38051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7158" y="3384466"/>
                <a:ext cx="5054600" cy="46990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11976AE-5DA7-102B-89F1-384D842B8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797" y="4082166"/>
            <a:ext cx="6299200" cy="1143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73A6886-DBBC-416A-1BB0-68C9D425009A}"/>
              </a:ext>
            </a:extLst>
          </p:cNvPr>
          <p:cNvGrpSpPr>
            <a:grpSpLocks noChangeAspect="1"/>
          </p:cNvGrpSpPr>
          <p:nvPr/>
        </p:nvGrpSpPr>
        <p:grpSpPr>
          <a:xfrm>
            <a:off x="7506898" y="327740"/>
            <a:ext cx="4380302" cy="1139038"/>
            <a:chOff x="5651165" y="2760325"/>
            <a:chExt cx="5570621" cy="14485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B9CB9B8-6D41-CF0B-BDAE-ABADE8DB1176}"/>
                </a:ext>
              </a:extLst>
            </p:cNvPr>
            <p:cNvSpPr/>
            <p:nvPr/>
          </p:nvSpPr>
          <p:spPr>
            <a:xfrm>
              <a:off x="5651165" y="2760325"/>
              <a:ext cx="5570621" cy="1448564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9C6D403-3735-9D23-4690-0E50F424D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0275" y="2913107"/>
              <a:ext cx="5232400" cy="1143000"/>
            </a:xfrm>
            <a:prstGeom prst="rect">
              <a:avLst/>
            </a:prstGeom>
          </p:spPr>
        </p:pic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F2988573-EEEE-4157-89C8-A799A1A65DFA}"/>
              </a:ext>
            </a:extLst>
          </p:cNvPr>
          <p:cNvSpPr/>
          <p:nvPr/>
        </p:nvSpPr>
        <p:spPr>
          <a:xfrm>
            <a:off x="7892016" y="233247"/>
            <a:ext cx="1983504" cy="7823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7375829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ED3CC-D796-408D-7DA6-7DAD07B2B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9BC4-83DD-FF31-A303-F3F42421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Operations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141EA4-B061-2A84-39A9-A4FC19312882}"/>
              </a:ext>
            </a:extLst>
          </p:cNvPr>
          <p:cNvGrpSpPr/>
          <p:nvPr/>
        </p:nvGrpSpPr>
        <p:grpSpPr>
          <a:xfrm>
            <a:off x="647179" y="1450395"/>
            <a:ext cx="4346421" cy="2209484"/>
            <a:chOff x="574989" y="3086689"/>
            <a:chExt cx="4346421" cy="22094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7FB40B-C55B-65E8-1EF9-74C14298B81F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C69560-FA58-A3E9-0A55-E333777F1049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D1F69C9-1832-1A2F-9EDF-87D2131D0421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E9819BB-50F1-060A-BEF0-744BA15A9BD3}"/>
                </a:ext>
              </a:extLst>
            </p:cNvPr>
            <p:cNvCxnSpPr>
              <a:cxnSpLocks/>
            </p:cNvCxnSpPr>
            <p:nvPr/>
          </p:nvCxnSpPr>
          <p:spPr>
            <a:xfrm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C141563-FBE1-71A3-11C8-18264DFA093D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E52426-ECA3-A6C8-881F-BF580ED09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97FFF3-0DF3-1875-7A03-481ECE5D46E2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61ACC9-C467-1660-0492-9A7C43CC5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4B15C1-BC0D-7157-944C-2B2BCD4E8A8E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697A2E3-5503-9D0D-CFAC-D1C2C2EBC3F1}"/>
                </a:ext>
              </a:extLst>
            </p:cNvPr>
            <p:cNvGrpSpPr/>
            <p:nvPr/>
          </p:nvGrpSpPr>
          <p:grpSpPr>
            <a:xfrm>
              <a:off x="2231174" y="4297552"/>
              <a:ext cx="998620" cy="998621"/>
              <a:chOff x="1621579" y="1823449"/>
              <a:chExt cx="998620" cy="99862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2DC6DBE-2154-A80D-E479-E015CF6720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DA81F1-CFCF-BEB9-2C44-07DCBD68BAAA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w1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6B842-5A68-FEAB-3933-B21AF0010C09}"/>
              </a:ext>
            </a:extLst>
          </p:cNvPr>
          <p:cNvGrpSpPr/>
          <p:nvPr/>
        </p:nvGrpSpPr>
        <p:grpSpPr>
          <a:xfrm>
            <a:off x="629463" y="4126718"/>
            <a:ext cx="4346421" cy="2209484"/>
            <a:chOff x="574989" y="3086689"/>
            <a:chExt cx="4346421" cy="22094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5DA90B-A6E1-A27C-0220-5A14B03BC5E0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0E58F0-971B-7FED-4D7D-C303F3EC0DA3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D64D647-028B-8933-F123-41F1FFAC87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AB8044-F8E7-EADA-EB6A-83F04C861E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A0F0802-2E67-123F-19CA-C765EAE80539}"/>
                </a:ext>
              </a:extLst>
            </p:cNvPr>
            <p:cNvCxnSpPr>
              <a:cxnSpLocks/>
            </p:cNvCxnSpPr>
            <p:nvPr/>
          </p:nvCxnSpPr>
          <p:spPr>
            <a:xfrm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54FB116-0DD1-1C25-2AD8-CE4208A003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1E5BB8-1841-478B-1899-45DCEEA78E1F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D5815A-42B1-F2EC-160F-3F23C0E730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8F891D-8D2E-E6DC-A76E-E3B6700A5812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51B68E-8241-A52D-6D96-86C5590C0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1174" y="4297552"/>
              <a:ext cx="998620" cy="998621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EE5981-E778-1838-68E5-21C496C569A4}"/>
                </a:ext>
              </a:extLst>
            </p:cNvPr>
            <p:cNvSpPr txBox="1"/>
            <p:nvPr/>
          </p:nvSpPr>
          <p:spPr>
            <a:xfrm>
              <a:off x="2403471" y="4473697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499650-145E-D1D3-C266-D3BC3B9A71F8}"/>
                </a:ext>
              </a:extLst>
            </p:cNvPr>
            <p:cNvCxnSpPr>
              <a:cxnSpLocks/>
            </p:cNvCxnSpPr>
            <p:nvPr/>
          </p:nvCxnSpPr>
          <p:spPr>
            <a:xfrm>
              <a:off x="4311486" y="3356137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0D1676-7035-6396-17EA-9FAD9A4E2240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70" y="4587368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A3C368D-37AB-9893-EBAB-3E415C1FA6B3}"/>
                </a:ext>
              </a:extLst>
            </p:cNvPr>
            <p:cNvCxnSpPr>
              <a:cxnSpLocks/>
            </p:cNvCxnSpPr>
            <p:nvPr/>
          </p:nvCxnSpPr>
          <p:spPr>
            <a:xfrm>
              <a:off x="963685" y="3429000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5D2931-9AAF-1EC0-DE9C-DE1440256844}"/>
              </a:ext>
            </a:extLst>
          </p:cNvPr>
          <p:cNvGrpSpPr/>
          <p:nvPr/>
        </p:nvGrpSpPr>
        <p:grpSpPr>
          <a:xfrm>
            <a:off x="5037702" y="2272871"/>
            <a:ext cx="6978316" cy="3354526"/>
            <a:chOff x="5080144" y="2429465"/>
            <a:chExt cx="6978316" cy="33545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C28CDD-974E-92C9-17E7-731B2CE5FC34}"/>
                </a:ext>
              </a:extLst>
            </p:cNvPr>
            <p:cNvSpPr/>
            <p:nvPr/>
          </p:nvSpPr>
          <p:spPr>
            <a:xfrm>
              <a:off x="5080144" y="2429465"/>
              <a:ext cx="6978316" cy="3354526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6BD3AF1-EA00-3757-4253-4A1706603458}"/>
                </a:ext>
              </a:extLst>
            </p:cNvPr>
            <p:cNvGrpSpPr/>
            <p:nvPr/>
          </p:nvGrpSpPr>
          <p:grpSpPr>
            <a:xfrm>
              <a:off x="5407158" y="2621002"/>
              <a:ext cx="5054600" cy="1233364"/>
              <a:chOff x="5407158" y="2621002"/>
              <a:chExt cx="5054600" cy="123336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AAFE270-326E-0A21-E252-6331FDD9F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98358" y="2621002"/>
                <a:ext cx="2108200" cy="3937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FF1B148-1DAA-543C-C1EE-CE7CA10BB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7158" y="3384466"/>
                <a:ext cx="5054600" cy="46990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200238C-1267-1D14-B0A6-ED5F5E563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797" y="4082166"/>
            <a:ext cx="6299200" cy="1143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2286642-77FA-6398-CBAC-1D9C98D3EFA7}"/>
              </a:ext>
            </a:extLst>
          </p:cNvPr>
          <p:cNvGrpSpPr>
            <a:grpSpLocks noChangeAspect="1"/>
          </p:cNvGrpSpPr>
          <p:nvPr/>
        </p:nvGrpSpPr>
        <p:grpSpPr>
          <a:xfrm>
            <a:off x="7506898" y="327740"/>
            <a:ext cx="4380302" cy="1139038"/>
            <a:chOff x="5651165" y="2760325"/>
            <a:chExt cx="5570621" cy="14485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3C24D1E-0655-0C2C-1F65-40EAE9496A7A}"/>
                </a:ext>
              </a:extLst>
            </p:cNvPr>
            <p:cNvSpPr/>
            <p:nvPr/>
          </p:nvSpPr>
          <p:spPr>
            <a:xfrm>
              <a:off x="5651165" y="2760325"/>
              <a:ext cx="5570621" cy="1448564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858D850-D290-2376-B128-DC7179D90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0275" y="2913107"/>
              <a:ext cx="5232400" cy="1143000"/>
            </a:xfrm>
            <a:prstGeom prst="rect">
              <a:avLst/>
            </a:prstGeom>
          </p:spPr>
        </p:pic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6F7847AB-7237-04A4-04AE-55C389A4D354}"/>
              </a:ext>
            </a:extLst>
          </p:cNvPr>
          <p:cNvSpPr/>
          <p:nvPr/>
        </p:nvSpPr>
        <p:spPr>
          <a:xfrm>
            <a:off x="7892016" y="233247"/>
            <a:ext cx="1983504" cy="7823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BE6617-6BDC-B759-64B8-FCE041B7BEBE}"/>
              </a:ext>
            </a:extLst>
          </p:cNvPr>
          <p:cNvCxnSpPr>
            <a:cxnSpLocks/>
          </p:cNvCxnSpPr>
          <p:nvPr/>
        </p:nvCxnSpPr>
        <p:spPr>
          <a:xfrm>
            <a:off x="8119872" y="1457959"/>
            <a:ext cx="1755648" cy="0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1985DF-A006-4FB0-B0C6-8C38C4B13B1A}"/>
              </a:ext>
            </a:extLst>
          </p:cNvPr>
          <p:cNvCxnSpPr>
            <a:cxnSpLocks/>
          </p:cNvCxnSpPr>
          <p:nvPr/>
        </p:nvCxnSpPr>
        <p:spPr>
          <a:xfrm>
            <a:off x="10419316" y="1450395"/>
            <a:ext cx="1352060" cy="15128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0C3E9D-07FF-0612-F5FC-F1697E337E4D}"/>
              </a:ext>
            </a:extLst>
          </p:cNvPr>
          <p:cNvCxnSpPr>
            <a:cxnSpLocks/>
          </p:cNvCxnSpPr>
          <p:nvPr/>
        </p:nvCxnSpPr>
        <p:spPr>
          <a:xfrm>
            <a:off x="5908468" y="5323939"/>
            <a:ext cx="2638124" cy="13642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D24768-1B79-D1A4-5A31-749693D32370}"/>
              </a:ext>
            </a:extLst>
          </p:cNvPr>
          <p:cNvCxnSpPr>
            <a:cxnSpLocks/>
          </p:cNvCxnSpPr>
          <p:nvPr/>
        </p:nvCxnSpPr>
        <p:spPr>
          <a:xfrm>
            <a:off x="9204960" y="5330760"/>
            <a:ext cx="2549264" cy="0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7922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D9A0-B571-4FFB-4BA1-49090CDFF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9011547-DD67-5E4B-832A-8473DA240C64}"/>
              </a:ext>
            </a:extLst>
          </p:cNvPr>
          <p:cNvGrpSpPr/>
          <p:nvPr/>
        </p:nvGrpSpPr>
        <p:grpSpPr>
          <a:xfrm>
            <a:off x="5037702" y="2272871"/>
            <a:ext cx="6978316" cy="3354526"/>
            <a:chOff x="5080144" y="2429465"/>
            <a:chExt cx="6978316" cy="33545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04E48A-B38D-FBE0-A545-46D212325144}"/>
                </a:ext>
              </a:extLst>
            </p:cNvPr>
            <p:cNvSpPr/>
            <p:nvPr/>
          </p:nvSpPr>
          <p:spPr>
            <a:xfrm>
              <a:off x="5080144" y="2429465"/>
              <a:ext cx="6978316" cy="3354526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6DB3D2B-9F79-C6D0-1455-A87B6B076C80}"/>
                </a:ext>
              </a:extLst>
            </p:cNvPr>
            <p:cNvGrpSpPr/>
            <p:nvPr/>
          </p:nvGrpSpPr>
          <p:grpSpPr>
            <a:xfrm>
              <a:off x="5407158" y="2621002"/>
              <a:ext cx="5054600" cy="1233364"/>
              <a:chOff x="5407158" y="2621002"/>
              <a:chExt cx="5054600" cy="123336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8BBFB17-152D-D50D-BFF8-F37D93BBC9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8358" y="2621002"/>
                <a:ext cx="2108200" cy="3937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AFF8BFC-1FA3-D425-7D0E-3CB1F2841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7158" y="3384466"/>
                <a:ext cx="5054600" cy="46990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7BA24FA9-97E6-BDB9-0F7A-A54EC1A19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749" y="4066639"/>
            <a:ext cx="6134100" cy="12573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C34AB-65E0-6595-CDCB-DD26DFAE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Operations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025092-3CF8-EB40-FEC8-773B1C6740B3}"/>
              </a:ext>
            </a:extLst>
          </p:cNvPr>
          <p:cNvGrpSpPr/>
          <p:nvPr/>
        </p:nvGrpSpPr>
        <p:grpSpPr>
          <a:xfrm>
            <a:off x="647179" y="1450395"/>
            <a:ext cx="4346421" cy="2209484"/>
            <a:chOff x="574989" y="3086689"/>
            <a:chExt cx="4346421" cy="22094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054C6B-04EB-07DB-7BD9-0AE32009B4CA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A2045D-F802-1AA9-823A-8278B998ED66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3A18786-730E-6CD6-E3FD-FB7C8479D66A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0AEC68-C801-B500-5CEF-66B5F04B1ACA}"/>
                </a:ext>
              </a:extLst>
            </p:cNvPr>
            <p:cNvCxnSpPr>
              <a:cxnSpLocks/>
            </p:cNvCxnSpPr>
            <p:nvPr/>
          </p:nvCxnSpPr>
          <p:spPr>
            <a:xfrm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DA094D1-4721-24A2-4FAE-0F7235745786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602C72-90D6-D3A2-3FD1-451D1B4A5A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58698E-ADAD-164B-CC00-BD01B3CD94CC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DA6414-E73D-5F2F-E0AE-5E0569DE2C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D902D9-B653-831E-E59B-8C4109428CFB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43D9A-EF9B-794F-4D73-7F3183F1F065}"/>
                </a:ext>
              </a:extLst>
            </p:cNvPr>
            <p:cNvGrpSpPr/>
            <p:nvPr/>
          </p:nvGrpSpPr>
          <p:grpSpPr>
            <a:xfrm>
              <a:off x="2231174" y="4297552"/>
              <a:ext cx="998620" cy="998621"/>
              <a:chOff x="1621579" y="1823449"/>
              <a:chExt cx="998620" cy="99862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D810E5-65D6-E72F-643A-002A7162FE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2F816D-8852-3438-3D4A-47EBA1522BDB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w1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269B7B-7DFC-6EFE-D302-EC8826A4E73B}"/>
              </a:ext>
            </a:extLst>
          </p:cNvPr>
          <p:cNvGrpSpPr/>
          <p:nvPr/>
        </p:nvGrpSpPr>
        <p:grpSpPr>
          <a:xfrm>
            <a:off x="629463" y="4126718"/>
            <a:ext cx="4346421" cy="2209484"/>
            <a:chOff x="574989" y="3086689"/>
            <a:chExt cx="4346421" cy="22094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DB6B6C-50C3-58A8-95AD-16C1E471F40B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072BB9-1C60-00C0-2527-D75ADF4785F5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B1EF78A-C4B3-ACFF-60B8-779AF98AFF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DA78568-2DD0-01DA-C74C-02E8A761C3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703CC4F-B457-BF92-3EF4-0BD806F40E1F}"/>
                </a:ext>
              </a:extLst>
            </p:cNvPr>
            <p:cNvCxnSpPr>
              <a:cxnSpLocks/>
            </p:cNvCxnSpPr>
            <p:nvPr/>
          </p:nvCxnSpPr>
          <p:spPr>
            <a:xfrm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4606CAA-1324-2789-BCA5-9441C749FA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370799-1EFD-A337-BE9E-E2E9BFCEA016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9CA2E4-B7A6-4B7C-CC72-9F21426915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5F2D9C-FCEF-B6D6-1354-8A0481DCD633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623824-CBB8-A4CB-8411-83DD25B242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1174" y="4297552"/>
              <a:ext cx="998620" cy="998621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E3C3BE-276C-BD3E-8F9B-9ECCA09A902B}"/>
                </a:ext>
              </a:extLst>
            </p:cNvPr>
            <p:cNvSpPr txBox="1"/>
            <p:nvPr/>
          </p:nvSpPr>
          <p:spPr>
            <a:xfrm>
              <a:off x="2403471" y="4473697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A61F14-1839-B30E-F8F4-6F5E02C0B532}"/>
                </a:ext>
              </a:extLst>
            </p:cNvPr>
            <p:cNvCxnSpPr>
              <a:cxnSpLocks/>
            </p:cNvCxnSpPr>
            <p:nvPr/>
          </p:nvCxnSpPr>
          <p:spPr>
            <a:xfrm>
              <a:off x="4311486" y="3356137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6FFDF3-79CA-2A07-F4BC-16EAD6AB6BC3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70" y="4587368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C38B7D2-AB83-FA8E-20E4-EB9B712117F8}"/>
                </a:ext>
              </a:extLst>
            </p:cNvPr>
            <p:cNvCxnSpPr>
              <a:cxnSpLocks/>
            </p:cNvCxnSpPr>
            <p:nvPr/>
          </p:nvCxnSpPr>
          <p:spPr>
            <a:xfrm>
              <a:off x="963685" y="3429000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7BC898-E44E-6B09-FBF7-C01876A3F158}"/>
              </a:ext>
            </a:extLst>
          </p:cNvPr>
          <p:cNvGrpSpPr>
            <a:grpSpLocks noChangeAspect="1"/>
          </p:cNvGrpSpPr>
          <p:nvPr/>
        </p:nvGrpSpPr>
        <p:grpSpPr>
          <a:xfrm>
            <a:off x="7506898" y="327740"/>
            <a:ext cx="4380302" cy="1139038"/>
            <a:chOff x="5651165" y="2760325"/>
            <a:chExt cx="5570621" cy="14485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DC91DA4-F1DA-B3F7-E43E-630265EAFFFE}"/>
                </a:ext>
              </a:extLst>
            </p:cNvPr>
            <p:cNvSpPr/>
            <p:nvPr/>
          </p:nvSpPr>
          <p:spPr>
            <a:xfrm>
              <a:off x="5651165" y="2760325"/>
              <a:ext cx="5570621" cy="1448564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2CCFF06-8B6E-B614-E148-060BD81A1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0275" y="2913107"/>
              <a:ext cx="5232400" cy="1143000"/>
            </a:xfrm>
            <a:prstGeom prst="rect">
              <a:avLst/>
            </a:prstGeom>
          </p:spPr>
        </p:pic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66B6AA5A-A114-3DE9-D0F1-00E89D0E5C34}"/>
              </a:ext>
            </a:extLst>
          </p:cNvPr>
          <p:cNvSpPr/>
          <p:nvPr/>
        </p:nvSpPr>
        <p:spPr>
          <a:xfrm>
            <a:off x="7892016" y="233247"/>
            <a:ext cx="1983504" cy="7823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29AD6B-2C47-2287-B4D5-98E46138B090}"/>
              </a:ext>
            </a:extLst>
          </p:cNvPr>
          <p:cNvCxnSpPr>
            <a:cxnSpLocks/>
          </p:cNvCxnSpPr>
          <p:nvPr/>
        </p:nvCxnSpPr>
        <p:spPr>
          <a:xfrm>
            <a:off x="8119872" y="1457959"/>
            <a:ext cx="1755648" cy="0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8937A70-DDE2-4F7E-93D5-651C9CCBFBC8}"/>
              </a:ext>
            </a:extLst>
          </p:cNvPr>
          <p:cNvCxnSpPr>
            <a:cxnSpLocks/>
          </p:cNvCxnSpPr>
          <p:nvPr/>
        </p:nvCxnSpPr>
        <p:spPr>
          <a:xfrm>
            <a:off x="10419316" y="1450395"/>
            <a:ext cx="1352060" cy="15128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D26B88-34EC-86A6-F848-3F12686E6A0C}"/>
              </a:ext>
            </a:extLst>
          </p:cNvPr>
          <p:cNvCxnSpPr>
            <a:cxnSpLocks/>
          </p:cNvCxnSpPr>
          <p:nvPr/>
        </p:nvCxnSpPr>
        <p:spPr>
          <a:xfrm>
            <a:off x="5937622" y="5393220"/>
            <a:ext cx="2638124" cy="13642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AD5798-D38F-73FB-D6C9-9C4D72EB1458}"/>
              </a:ext>
            </a:extLst>
          </p:cNvPr>
          <p:cNvCxnSpPr>
            <a:cxnSpLocks/>
          </p:cNvCxnSpPr>
          <p:nvPr/>
        </p:nvCxnSpPr>
        <p:spPr>
          <a:xfrm>
            <a:off x="9120300" y="5400041"/>
            <a:ext cx="2364564" cy="0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51737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E5DD7-7968-4F7C-B0CD-5E6CBB6C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2441-63E6-CD72-1726-E7038176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Operations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D0D2EF-D9CD-1797-498E-59B593F9F276}"/>
              </a:ext>
            </a:extLst>
          </p:cNvPr>
          <p:cNvGrpSpPr/>
          <p:nvPr/>
        </p:nvGrpSpPr>
        <p:grpSpPr>
          <a:xfrm>
            <a:off x="647179" y="1450395"/>
            <a:ext cx="4346421" cy="2209484"/>
            <a:chOff x="574989" y="3086689"/>
            <a:chExt cx="4346421" cy="22094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8922A4-461C-9056-35E9-ED407DB2887F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820ED0-9980-C545-1FA5-E9B39C23669E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C58FD1C-6712-580F-3A8D-E64E02CF7AA5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63BCDC7-0460-24AD-9DDB-2B8066ECF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4296898-7A2B-6341-7B51-5DF3E09B22C9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87ACB2-BC4A-178A-E5B6-2625F60629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2C7735-BEFF-91FC-714B-51289034A606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570986-B696-516A-9CB8-E5845B1A72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610C17-2A94-9657-D8EA-8070BF928D00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61D2AE-1809-C471-7F19-0F59E3D0DF7B}"/>
                </a:ext>
              </a:extLst>
            </p:cNvPr>
            <p:cNvGrpSpPr/>
            <p:nvPr/>
          </p:nvGrpSpPr>
          <p:grpSpPr>
            <a:xfrm>
              <a:off x="2231174" y="4297552"/>
              <a:ext cx="998620" cy="998621"/>
              <a:chOff x="1621579" y="1823449"/>
              <a:chExt cx="998620" cy="99862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DDA49D7-AD85-37F7-FC3E-018298E9CC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C63F25-FEDC-F7B3-AE8A-CF9E26AC4143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w1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52663-9E57-8105-F38F-D5EF580F9045}"/>
              </a:ext>
            </a:extLst>
          </p:cNvPr>
          <p:cNvGrpSpPr/>
          <p:nvPr/>
        </p:nvGrpSpPr>
        <p:grpSpPr>
          <a:xfrm>
            <a:off x="629463" y="4126718"/>
            <a:ext cx="4346421" cy="2209484"/>
            <a:chOff x="574989" y="3086689"/>
            <a:chExt cx="4346421" cy="22094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E29600-4711-EF40-074E-DEA1ED6F7B35}"/>
                </a:ext>
              </a:extLst>
            </p:cNvPr>
            <p:cNvSpPr/>
            <p:nvPr/>
          </p:nvSpPr>
          <p:spPr>
            <a:xfrm>
              <a:off x="1930052" y="3306709"/>
              <a:ext cx="1636295" cy="55858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C5E891-0064-CA12-F0DE-304F9BE05FF1}"/>
                </a:ext>
              </a:extLst>
            </p:cNvPr>
            <p:cNvSpPr txBox="1"/>
            <p:nvPr/>
          </p:nvSpPr>
          <p:spPr>
            <a:xfrm>
              <a:off x="2249665" y="3324389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linear1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73BC7AB-0E56-4786-DEB0-A72D57D2A4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5060" y="3586000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E9AE0C5-419E-0022-E96F-79723D261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6347" y="3603234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CA4D67C-9BA7-BAD0-72B1-617459162654}"/>
                </a:ext>
              </a:extLst>
            </p:cNvPr>
            <p:cNvCxnSpPr>
              <a:cxnSpLocks/>
            </p:cNvCxnSpPr>
            <p:nvPr/>
          </p:nvCxnSpPr>
          <p:spPr>
            <a:xfrm>
              <a:off x="2731260" y="3847609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B3D0D0-8AF3-CEE6-8EE7-875DB44E8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989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1698CE-955F-B336-591C-71D4B3CF33FE}"/>
                </a:ext>
              </a:extLst>
            </p:cNvPr>
            <p:cNvSpPr txBox="1"/>
            <p:nvPr/>
          </p:nvSpPr>
          <p:spPr>
            <a:xfrm>
              <a:off x="747286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75CCA1-63AB-3575-FDA5-DEC0C5A3B2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790" y="3086689"/>
              <a:ext cx="998620" cy="998621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9F9BD9-B23C-69B8-BE4F-413F8186D402}"/>
                </a:ext>
              </a:extLst>
            </p:cNvPr>
            <p:cNvSpPr txBox="1"/>
            <p:nvPr/>
          </p:nvSpPr>
          <p:spPr>
            <a:xfrm>
              <a:off x="4095087" y="326283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68C63F-283A-D693-66BD-6FF494650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1174" y="4297552"/>
              <a:ext cx="998620" cy="998621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5E4402-FFF5-85C9-C478-58C39E985756}"/>
                </a:ext>
              </a:extLst>
            </p:cNvPr>
            <p:cNvSpPr txBox="1"/>
            <p:nvPr/>
          </p:nvSpPr>
          <p:spPr>
            <a:xfrm>
              <a:off x="2403471" y="4473697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9B22D7-A737-159C-8912-544187B47EBC}"/>
                </a:ext>
              </a:extLst>
            </p:cNvPr>
            <p:cNvCxnSpPr>
              <a:cxnSpLocks/>
            </p:cNvCxnSpPr>
            <p:nvPr/>
          </p:nvCxnSpPr>
          <p:spPr>
            <a:xfrm>
              <a:off x="4311486" y="3356137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A741E5-26BA-DA95-6EFF-DE5F51DF6AEB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70" y="4587368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F1D064-448F-03EF-78E7-A92A8E4DE267}"/>
                </a:ext>
              </a:extLst>
            </p:cNvPr>
            <p:cNvCxnSpPr>
              <a:cxnSpLocks/>
            </p:cNvCxnSpPr>
            <p:nvPr/>
          </p:nvCxnSpPr>
          <p:spPr>
            <a:xfrm>
              <a:off x="963685" y="3429000"/>
              <a:ext cx="22122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45F827-3BDE-0890-8047-4CA1251C6B28}"/>
              </a:ext>
            </a:extLst>
          </p:cNvPr>
          <p:cNvGrpSpPr/>
          <p:nvPr/>
        </p:nvGrpSpPr>
        <p:grpSpPr>
          <a:xfrm>
            <a:off x="6381974" y="2090998"/>
            <a:ext cx="3006576" cy="887697"/>
            <a:chOff x="5883442" y="2272871"/>
            <a:chExt cx="3006576" cy="88769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7EBEA45-8473-F9DD-097D-CC1C46906359}"/>
                </a:ext>
              </a:extLst>
            </p:cNvPr>
            <p:cNvSpPr/>
            <p:nvPr/>
          </p:nvSpPr>
          <p:spPr>
            <a:xfrm>
              <a:off x="5883442" y="2272871"/>
              <a:ext cx="3006576" cy="887697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49EE5BF-15F7-5BAA-1BD4-ACF88F0EF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1810" y="2480499"/>
              <a:ext cx="2529840" cy="472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83F4BA-7742-A6DC-E87E-00D475C92D5C}"/>
              </a:ext>
            </a:extLst>
          </p:cNvPr>
          <p:cNvGrpSpPr/>
          <p:nvPr/>
        </p:nvGrpSpPr>
        <p:grpSpPr>
          <a:xfrm>
            <a:off x="6381974" y="4126718"/>
            <a:ext cx="2910323" cy="1500679"/>
            <a:chOff x="5979695" y="4126718"/>
            <a:chExt cx="2910323" cy="150067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66ECD85-07E3-23FF-ACB8-B3285B796671}"/>
                </a:ext>
              </a:extLst>
            </p:cNvPr>
            <p:cNvSpPr/>
            <p:nvPr/>
          </p:nvSpPr>
          <p:spPr>
            <a:xfrm>
              <a:off x="5979695" y="4126718"/>
              <a:ext cx="2910323" cy="1500679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5D05A48-4D6F-0992-337A-9DA7162A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6756" y="4235707"/>
              <a:ext cx="2616200" cy="1282700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3E181B9-DDEE-93F9-19B7-0F7E33B8D031}"/>
              </a:ext>
            </a:extLst>
          </p:cNvPr>
          <p:cNvGrpSpPr>
            <a:grpSpLocks noChangeAspect="1"/>
          </p:cNvGrpSpPr>
          <p:nvPr/>
        </p:nvGrpSpPr>
        <p:grpSpPr>
          <a:xfrm>
            <a:off x="7506898" y="327740"/>
            <a:ext cx="4380302" cy="1139038"/>
            <a:chOff x="5651165" y="2760325"/>
            <a:chExt cx="5570621" cy="144856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68A659-F9DA-8085-52B5-8A2BE68421D6}"/>
                </a:ext>
              </a:extLst>
            </p:cNvPr>
            <p:cNvSpPr/>
            <p:nvPr/>
          </p:nvSpPr>
          <p:spPr>
            <a:xfrm>
              <a:off x="5651165" y="2760325"/>
              <a:ext cx="5570621" cy="1448564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9C03C7D-619D-3CE4-9746-1BE15A53C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0275" y="2913107"/>
              <a:ext cx="52324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27227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B6DA7-D8A0-269C-A70B-9ACD83A24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15D5-D762-2937-277D-0612397A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The Bad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E3601C-60ED-A703-A76E-98610C92AA78}"/>
              </a:ext>
            </a:extLst>
          </p:cNvPr>
          <p:cNvGrpSpPr/>
          <p:nvPr/>
        </p:nvGrpSpPr>
        <p:grpSpPr>
          <a:xfrm>
            <a:off x="574989" y="1618836"/>
            <a:ext cx="11042021" cy="2209484"/>
            <a:chOff x="588708" y="4217657"/>
            <a:chExt cx="11042021" cy="220948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2885359-18A4-FB52-F7E0-481AD94E6F01}"/>
                </a:ext>
              </a:extLst>
            </p:cNvPr>
            <p:cNvGrpSpPr/>
            <p:nvPr/>
          </p:nvGrpSpPr>
          <p:grpSpPr>
            <a:xfrm>
              <a:off x="1943771" y="4437677"/>
              <a:ext cx="1636295" cy="558581"/>
              <a:chOff x="3429000" y="5179593"/>
              <a:chExt cx="1636295" cy="55858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EDD7982-D864-EC75-541D-51507FD5ABF5}"/>
                  </a:ext>
                </a:extLst>
              </p:cNvPr>
              <p:cNvSpPr/>
              <p:nvPr/>
            </p:nvSpPr>
            <p:spPr>
              <a:xfrm>
                <a:off x="3429000" y="5179593"/>
                <a:ext cx="1636295" cy="55858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2F47DC-03A6-772A-0284-A4408D790DCE}"/>
                  </a:ext>
                </a:extLst>
              </p:cNvPr>
              <p:cNvSpPr txBox="1"/>
              <p:nvPr/>
            </p:nvSpPr>
            <p:spPr>
              <a:xfrm>
                <a:off x="3748613" y="5197273"/>
                <a:ext cx="997068" cy="52322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ctr"/>
                <a:r>
                  <a:rPr lang="en-US" sz="2800" dirty="0">
                    <a:latin typeface="Aptos Display" panose="020B0004020202020204" pitchFamily="34" charset="0"/>
                  </a:rPr>
                  <a:t>linear1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69A410-DD88-F252-C178-B6F7B4D3BD77}"/>
                </a:ext>
              </a:extLst>
            </p:cNvPr>
            <p:cNvGrpSpPr/>
            <p:nvPr/>
          </p:nvGrpSpPr>
          <p:grpSpPr>
            <a:xfrm>
              <a:off x="5291572" y="4437677"/>
              <a:ext cx="1636295" cy="558581"/>
              <a:chOff x="3429000" y="5179593"/>
              <a:chExt cx="1636295" cy="55858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8F85737-7504-7A4C-6ED6-386E91679DC8}"/>
                  </a:ext>
                </a:extLst>
              </p:cNvPr>
              <p:cNvSpPr/>
              <p:nvPr/>
            </p:nvSpPr>
            <p:spPr>
              <a:xfrm>
                <a:off x="3429000" y="5179593"/>
                <a:ext cx="1636295" cy="55858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2123D1-0E2D-72E8-D247-BFC7066467A5}"/>
                  </a:ext>
                </a:extLst>
              </p:cNvPr>
              <p:cNvSpPr txBox="1"/>
              <p:nvPr/>
            </p:nvSpPr>
            <p:spPr>
              <a:xfrm>
                <a:off x="3946296" y="5197273"/>
                <a:ext cx="601703" cy="52322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Aptos Display" panose="020B0004020202020204" pitchFamily="34" charset="0"/>
                  </a:rPr>
                  <a:t>gelu</a:t>
                </a:r>
                <a:endParaRPr lang="en-US" sz="2800" dirty="0">
                  <a:latin typeface="Aptos Display" panose="020B000402020202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3F8AA9D-D882-2E65-CA1B-20E682EED884}"/>
                </a:ext>
              </a:extLst>
            </p:cNvPr>
            <p:cNvGrpSpPr/>
            <p:nvPr/>
          </p:nvGrpSpPr>
          <p:grpSpPr>
            <a:xfrm>
              <a:off x="8639373" y="4437677"/>
              <a:ext cx="1636295" cy="558581"/>
              <a:chOff x="3429000" y="5179593"/>
              <a:chExt cx="1636295" cy="5585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712735A-984F-CB88-F259-5EF0CB8906C2}"/>
                  </a:ext>
                </a:extLst>
              </p:cNvPr>
              <p:cNvSpPr/>
              <p:nvPr/>
            </p:nvSpPr>
            <p:spPr>
              <a:xfrm>
                <a:off x="3429000" y="5179593"/>
                <a:ext cx="1636295" cy="55858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2B76D24-3F58-121C-B42F-DD30EF6BB825}"/>
                  </a:ext>
                </a:extLst>
              </p:cNvPr>
              <p:cNvSpPr txBox="1"/>
              <p:nvPr/>
            </p:nvSpPr>
            <p:spPr>
              <a:xfrm>
                <a:off x="3748613" y="5197273"/>
                <a:ext cx="997068" cy="52322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ctr"/>
                <a:r>
                  <a:rPr lang="en-US" sz="2800" dirty="0">
                    <a:latin typeface="Aptos Display" panose="020B0004020202020204" pitchFamily="34" charset="0"/>
                  </a:rPr>
                  <a:t>linear2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07FC97A-055B-3546-08E7-507635EDEF21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1568779" y="4716968"/>
              <a:ext cx="37499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BAF4353-CF4D-9592-5F50-F285DD1DF79C}"/>
                </a:ext>
              </a:extLst>
            </p:cNvPr>
            <p:cNvCxnSpPr>
              <a:cxnSpLocks/>
            </p:cNvCxnSpPr>
            <p:nvPr/>
          </p:nvCxnSpPr>
          <p:spPr>
            <a:xfrm>
              <a:off x="3580066" y="4734202"/>
              <a:ext cx="358053" cy="0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3F52E1C-2DB3-71AA-DACF-1622ECD5CC33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flipV="1">
              <a:off x="4919800" y="4716968"/>
              <a:ext cx="37177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ED83758-2DD7-A22C-FA17-011963648622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6927867" y="4716968"/>
              <a:ext cx="344334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EA47645-36AB-2417-4943-86408008F982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V="1">
              <a:off x="8270821" y="4716968"/>
              <a:ext cx="368552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9763676-E0F3-D81B-7519-684D5C9DF054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275668" y="4716968"/>
              <a:ext cx="347553" cy="8323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ECE2823-51FD-637F-50DC-E1D1E5DADC33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2744979" y="4978577"/>
              <a:ext cx="16939" cy="436301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E707A3A-9673-EFCB-D47E-874A8D24DF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47021" y="5048456"/>
              <a:ext cx="2" cy="366422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BBCF393-344C-0782-7822-4412FE97A8CE}"/>
                </a:ext>
              </a:extLst>
            </p:cNvPr>
            <p:cNvGrpSpPr/>
            <p:nvPr/>
          </p:nvGrpSpPr>
          <p:grpSpPr>
            <a:xfrm>
              <a:off x="588708" y="4217657"/>
              <a:ext cx="998620" cy="998621"/>
              <a:chOff x="1621579" y="1823449"/>
              <a:chExt cx="998620" cy="998621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6AE8861-C836-C089-2014-E8AFA5280A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DEB1173-65D4-09BF-7F4C-2D58B8AFA631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5917B29-753A-F06B-BD54-F70C9B71D076}"/>
                </a:ext>
              </a:extLst>
            </p:cNvPr>
            <p:cNvGrpSpPr/>
            <p:nvPr/>
          </p:nvGrpSpPr>
          <p:grpSpPr>
            <a:xfrm>
              <a:off x="3936509" y="4217657"/>
              <a:ext cx="998620" cy="998621"/>
              <a:chOff x="1621579" y="1823449"/>
              <a:chExt cx="998620" cy="99862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B89E826-2D2E-D111-35B5-B3D450FAAE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017E6D-30BD-47D6-F481-A08EDD855184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x1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8889FAB-D7C2-FF7B-D0D0-8C9CC6054296}"/>
                </a:ext>
              </a:extLst>
            </p:cNvPr>
            <p:cNvGrpSpPr/>
            <p:nvPr/>
          </p:nvGrpSpPr>
          <p:grpSpPr>
            <a:xfrm>
              <a:off x="7284310" y="4217657"/>
              <a:ext cx="998620" cy="998621"/>
              <a:chOff x="1621579" y="1823449"/>
              <a:chExt cx="998620" cy="998621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0B6AE93-1D25-829C-7CDA-34DD543CDB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DC104FB-343B-969C-D05C-EE72F236A886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x2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D88F4FC-A155-1907-00B1-0522A523D0CC}"/>
                </a:ext>
              </a:extLst>
            </p:cNvPr>
            <p:cNvGrpSpPr/>
            <p:nvPr/>
          </p:nvGrpSpPr>
          <p:grpSpPr>
            <a:xfrm>
              <a:off x="8958986" y="5428520"/>
              <a:ext cx="998620" cy="998621"/>
              <a:chOff x="1621579" y="1823449"/>
              <a:chExt cx="998620" cy="998621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6908544-D199-C35D-3110-1CEE4B9B0A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F5FA4BF-9344-A2B0-06AC-9822A11B0B67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w2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7520F54-A396-B786-6F4A-736DEE1C5857}"/>
                </a:ext>
              </a:extLst>
            </p:cNvPr>
            <p:cNvGrpSpPr/>
            <p:nvPr/>
          </p:nvGrpSpPr>
          <p:grpSpPr>
            <a:xfrm>
              <a:off x="2244893" y="5428520"/>
              <a:ext cx="998620" cy="998621"/>
              <a:chOff x="1621579" y="1823449"/>
              <a:chExt cx="998620" cy="998621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BF0F882-8DEF-BF76-DC7E-46B03D44F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63AC70C-4860-2E19-9E9A-3A65F665D4F2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w1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480CFA8-333E-6028-3CEB-A48DEE06DF9B}"/>
                </a:ext>
              </a:extLst>
            </p:cNvPr>
            <p:cNvGrpSpPr/>
            <p:nvPr/>
          </p:nvGrpSpPr>
          <p:grpSpPr>
            <a:xfrm>
              <a:off x="10632109" y="4217657"/>
              <a:ext cx="998620" cy="998621"/>
              <a:chOff x="1621579" y="1823449"/>
              <a:chExt cx="998620" cy="99862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700C5FC-0FEB-7064-CCED-857463A117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015BC04-1988-04AD-2C5A-3F1E6A6324DD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B8AB2D-6950-DD8C-3980-4B53B9630D61}"/>
              </a:ext>
            </a:extLst>
          </p:cNvPr>
          <p:cNvGrpSpPr/>
          <p:nvPr/>
        </p:nvGrpSpPr>
        <p:grpSpPr>
          <a:xfrm>
            <a:off x="4236967" y="4343400"/>
            <a:ext cx="3532934" cy="1275347"/>
            <a:chOff x="4095087" y="4403558"/>
            <a:chExt cx="3532934" cy="12753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27130F-3DD0-5758-FBC8-4A7AC30B337F}"/>
                </a:ext>
              </a:extLst>
            </p:cNvPr>
            <p:cNvSpPr/>
            <p:nvPr/>
          </p:nvSpPr>
          <p:spPr>
            <a:xfrm>
              <a:off x="4095087" y="4403558"/>
              <a:ext cx="3532934" cy="1275347"/>
            </a:xfrm>
            <a:prstGeom prst="rect">
              <a:avLst/>
            </a:prstGeom>
            <a:solidFill>
              <a:srgbClr val="FF00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B80CFE-79BE-BF76-6FF6-CB594108EEBF}"/>
                </a:ext>
              </a:extLst>
            </p:cNvPr>
            <p:cNvSpPr txBox="1"/>
            <p:nvPr/>
          </p:nvSpPr>
          <p:spPr>
            <a:xfrm>
              <a:off x="4464799" y="4644189"/>
              <a:ext cx="1796967" cy="70788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pic>
          <p:nvPicPr>
            <p:cNvPr id="7" name="Graphic 6" descr="Irritant with solid fill">
              <a:extLst>
                <a:ext uri="{FF2B5EF4-FFF2-40B4-BE49-F238E27FC236}">
                  <a16:creationId xmlns:a16="http://schemas.microsoft.com/office/drawing/2014/main" id="{E62569CE-5611-B40A-B90E-2F02E5FDB91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344082" y="4540932"/>
              <a:ext cx="914400" cy="914400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CFEB89-EE13-26CE-910E-C70100D480A0}"/>
              </a:ext>
            </a:extLst>
          </p:cNvPr>
          <p:cNvCxnSpPr>
            <a:stCxn id="9" idx="1"/>
            <a:endCxn id="64" idx="4"/>
          </p:cNvCxnSpPr>
          <p:nvPr/>
        </p:nvCxnSpPr>
        <p:spPr>
          <a:xfrm flipH="1" flipV="1">
            <a:off x="1074299" y="2617457"/>
            <a:ext cx="3162668" cy="2363617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55F6A2-36DF-8FB7-B88F-115243690482}"/>
              </a:ext>
            </a:extLst>
          </p:cNvPr>
          <p:cNvCxnSpPr>
            <a:stCxn id="9" idx="0"/>
            <a:endCxn id="67" idx="5"/>
          </p:cNvCxnSpPr>
          <p:nvPr/>
        </p:nvCxnSpPr>
        <p:spPr>
          <a:xfrm flipH="1" flipV="1">
            <a:off x="4775165" y="2471212"/>
            <a:ext cx="1228269" cy="1872188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6E3AC1-6C1E-219C-E7E1-5F3DDB10CD22}"/>
              </a:ext>
            </a:extLst>
          </p:cNvPr>
          <p:cNvCxnSpPr>
            <a:stCxn id="9" idx="0"/>
            <a:endCxn id="70" idx="3"/>
          </p:cNvCxnSpPr>
          <p:nvPr/>
        </p:nvCxnSpPr>
        <p:spPr>
          <a:xfrm flipV="1">
            <a:off x="6003434" y="2471212"/>
            <a:ext cx="1413402" cy="1872188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D92978-ED57-F67D-2F09-4EBD631FDB3E}"/>
              </a:ext>
            </a:extLst>
          </p:cNvPr>
          <p:cNvCxnSpPr>
            <a:stCxn id="9" idx="3"/>
            <a:endCxn id="82" idx="4"/>
          </p:cNvCxnSpPr>
          <p:nvPr/>
        </p:nvCxnSpPr>
        <p:spPr>
          <a:xfrm flipV="1">
            <a:off x="7769901" y="2617457"/>
            <a:ext cx="3347799" cy="2363617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23048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F5416-E10A-89E3-BD31-7225F2D1F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4D92-070F-C6D1-4D3F-665F1330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The Bad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1B66F6-7FFE-E02D-E3B1-1BAF5AF26634}"/>
              </a:ext>
            </a:extLst>
          </p:cNvPr>
          <p:cNvGrpSpPr/>
          <p:nvPr/>
        </p:nvGrpSpPr>
        <p:grpSpPr>
          <a:xfrm>
            <a:off x="7023099" y="1148214"/>
            <a:ext cx="4394869" cy="4970646"/>
            <a:chOff x="7023099" y="1148214"/>
            <a:chExt cx="4394869" cy="49706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9800F4-5088-9A5C-EDE2-57A3E7CDC135}"/>
                </a:ext>
              </a:extLst>
            </p:cNvPr>
            <p:cNvSpPr/>
            <p:nvPr/>
          </p:nvSpPr>
          <p:spPr>
            <a:xfrm>
              <a:off x="7023099" y="1148214"/>
              <a:ext cx="4394869" cy="497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F3F0D0-8BD2-1069-78E8-89904AF5A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431" y="1148214"/>
              <a:ext cx="4142205" cy="497064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56684D7-3069-6A8C-43BB-9D55049C13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390319"/>
                <a:ext cx="6505074" cy="502944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Amazon Ember Display" panose="020F0603020204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Wingdings" panose="05000000000000000000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–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Qwen3-4B model:</a:t>
                </a:r>
              </a:p>
              <a:p>
                <a:r>
                  <a:rPr lang="en-US" dirty="0"/>
                  <a:t>L = 36 layers, d = 2560 </a:t>
                </a:r>
                <a:r>
                  <a:rPr lang="en-US" dirty="0" err="1"/>
                  <a:t>emb.dim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n = 500,000 context width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Layer outputs alone: </a:t>
                </a:r>
                <a:r>
                  <a:rPr lang="en-US" dirty="0">
                    <a:solidFill>
                      <a:srgbClr val="FF0000"/>
                    </a:solidFill>
                  </a:rPr>
                  <a:t>46 B numbers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Graph storage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/>
                  <a:t> weights</a:t>
                </a:r>
              </a:p>
              <a:p>
                <a:r>
                  <a:rPr lang="en-US" dirty="0"/>
                  <a:t>GPUs have little RAM</a:t>
                </a:r>
              </a:p>
            </p:txBody>
          </p:sp>
        </mc:Choice>
        <mc:Fallback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056684D7-3069-6A8C-43BB-9D55049C1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90319"/>
                <a:ext cx="6505074" cy="5029442"/>
              </a:xfrm>
              <a:prstGeom prst="rect">
                <a:avLst/>
              </a:prstGeom>
              <a:blipFill>
                <a:blip r:embed="rId4"/>
                <a:stretch>
                  <a:fillRect l="-2144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904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60CA4-DCC5-79F3-2A05-C15530E02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1A01-CA5F-F76D-A8F3-E1F62D00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The Bad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D5B545-524A-6926-025D-4EDA39745B0F}"/>
              </a:ext>
            </a:extLst>
          </p:cNvPr>
          <p:cNvGrpSpPr/>
          <p:nvPr/>
        </p:nvGrpSpPr>
        <p:grpSpPr>
          <a:xfrm>
            <a:off x="7023099" y="1148214"/>
            <a:ext cx="4394869" cy="4970646"/>
            <a:chOff x="7023099" y="1148214"/>
            <a:chExt cx="4394869" cy="49706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5F84DE-527F-8E0C-3581-7451935B5E88}"/>
                </a:ext>
              </a:extLst>
            </p:cNvPr>
            <p:cNvSpPr/>
            <p:nvPr/>
          </p:nvSpPr>
          <p:spPr>
            <a:xfrm>
              <a:off x="7023099" y="1148214"/>
              <a:ext cx="4394869" cy="497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102A7A-2BCA-BA38-36F4-2A1F35E8D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431" y="1148214"/>
              <a:ext cx="4142205" cy="4970646"/>
            </a:xfrm>
            <a:prstGeom prst="rect">
              <a:avLst/>
            </a:prstGeom>
          </p:spPr>
        </p:pic>
      </p:grp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2AFB2B0-12E3-62AC-1804-A84A7F42267B}"/>
              </a:ext>
            </a:extLst>
          </p:cNvPr>
          <p:cNvSpPr txBox="1">
            <a:spLocks/>
          </p:cNvSpPr>
          <p:nvPr/>
        </p:nvSpPr>
        <p:spPr>
          <a:xfrm>
            <a:off x="304800" y="1390319"/>
            <a:ext cx="6505074" cy="5029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Numerical roundoff errors:</a:t>
            </a:r>
          </a:p>
          <a:p>
            <a:r>
              <a:rPr lang="en-US" dirty="0"/>
              <a:t>Use 16-bit floats</a:t>
            </a:r>
          </a:p>
          <a:p>
            <a:r>
              <a:rPr lang="en-US" dirty="0"/>
              <a:t>“Vanishing/exploding gradients”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Art of deep learning: Conditioning!</a:t>
            </a:r>
          </a:p>
          <a:p>
            <a:r>
              <a:rPr lang="en-US" dirty="0"/>
              <a:t>Residual connections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A73EF-7E4A-1103-2B7B-99BB944A451C}"/>
              </a:ext>
            </a:extLst>
          </p:cNvPr>
          <p:cNvSpPr/>
          <p:nvPr/>
        </p:nvSpPr>
        <p:spPr>
          <a:xfrm>
            <a:off x="9914021" y="1476418"/>
            <a:ext cx="1179095" cy="13234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55D616-60BF-7F4C-2D34-2578CD257358}"/>
              </a:ext>
            </a:extLst>
          </p:cNvPr>
          <p:cNvSpPr/>
          <p:nvPr/>
        </p:nvSpPr>
        <p:spPr>
          <a:xfrm>
            <a:off x="9914021" y="2783442"/>
            <a:ext cx="1179095" cy="13234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C9AFA-B193-81AE-FC0A-98021D509F2F}"/>
              </a:ext>
            </a:extLst>
          </p:cNvPr>
          <p:cNvSpPr/>
          <p:nvPr/>
        </p:nvSpPr>
        <p:spPr>
          <a:xfrm rot="16200000">
            <a:off x="10437395" y="2129930"/>
            <a:ext cx="1179095" cy="13234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471763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13907-6FC0-CC56-5260-BC6FAA43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2DD9-2604-CD0A-BBB9-B669D1E0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The Bad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F290BD-099D-7BA8-B097-D659338598BB}"/>
              </a:ext>
            </a:extLst>
          </p:cNvPr>
          <p:cNvGrpSpPr/>
          <p:nvPr/>
        </p:nvGrpSpPr>
        <p:grpSpPr>
          <a:xfrm>
            <a:off x="7023099" y="1148214"/>
            <a:ext cx="4394869" cy="4970646"/>
            <a:chOff x="7023099" y="1148214"/>
            <a:chExt cx="4394869" cy="49706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1097B0-82E3-D7B7-FB13-FB2C2AD2DB2D}"/>
                </a:ext>
              </a:extLst>
            </p:cNvPr>
            <p:cNvSpPr/>
            <p:nvPr/>
          </p:nvSpPr>
          <p:spPr>
            <a:xfrm>
              <a:off x="7023099" y="1148214"/>
              <a:ext cx="4394869" cy="497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4E6542-F540-D225-4F6B-2707CB3A3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431" y="1148214"/>
              <a:ext cx="4142205" cy="4970646"/>
            </a:xfrm>
            <a:prstGeom prst="rect">
              <a:avLst/>
            </a:prstGeom>
          </p:spPr>
        </p:pic>
      </p:grp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E4347A5-BD8F-5927-A5C2-15B9364A9EE4}"/>
              </a:ext>
            </a:extLst>
          </p:cNvPr>
          <p:cNvSpPr txBox="1">
            <a:spLocks/>
          </p:cNvSpPr>
          <p:nvPr/>
        </p:nvSpPr>
        <p:spPr>
          <a:xfrm>
            <a:off x="304800" y="1390319"/>
            <a:ext cx="6505074" cy="5029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Numerical roundoff errors:</a:t>
            </a:r>
          </a:p>
          <a:p>
            <a:r>
              <a:rPr lang="en-US" dirty="0"/>
              <a:t>Use 16-bit floats</a:t>
            </a:r>
          </a:p>
          <a:p>
            <a:r>
              <a:rPr lang="en-US" dirty="0"/>
              <a:t>“Vanishing/exploding gradients”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Art of deep learning: Conditioning!</a:t>
            </a:r>
          </a:p>
          <a:p>
            <a:r>
              <a:rPr lang="en-US" dirty="0"/>
              <a:t>Residual connections</a:t>
            </a:r>
          </a:p>
          <a:p>
            <a:r>
              <a:rPr lang="en-US" dirty="0"/>
              <a:t>Normalizations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C5BAA-7FC6-7C1E-2026-EF2BBC40D7DB}"/>
              </a:ext>
            </a:extLst>
          </p:cNvPr>
          <p:cNvSpPr/>
          <p:nvPr/>
        </p:nvSpPr>
        <p:spPr>
          <a:xfrm>
            <a:off x="9586160" y="2854985"/>
            <a:ext cx="935971" cy="273569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BD9C-5362-3585-C37C-EC628EACB800}"/>
              </a:ext>
            </a:extLst>
          </p:cNvPr>
          <p:cNvSpPr/>
          <p:nvPr/>
        </p:nvSpPr>
        <p:spPr>
          <a:xfrm>
            <a:off x="9503229" y="5436218"/>
            <a:ext cx="1090748" cy="226532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385688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CA8F5-7ED2-A8F1-95A4-A9688F5C5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02B5-C056-7A42-6AAD-9755688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The Bad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19E88A-F482-B785-2DEE-1DED98474858}"/>
              </a:ext>
            </a:extLst>
          </p:cNvPr>
          <p:cNvGrpSpPr/>
          <p:nvPr/>
        </p:nvGrpSpPr>
        <p:grpSpPr>
          <a:xfrm>
            <a:off x="7023099" y="1148214"/>
            <a:ext cx="4394869" cy="4970646"/>
            <a:chOff x="7023099" y="1148214"/>
            <a:chExt cx="4394869" cy="49706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1EC2C8-1517-755D-7CC8-ED19264CEC1D}"/>
                </a:ext>
              </a:extLst>
            </p:cNvPr>
            <p:cNvSpPr/>
            <p:nvPr/>
          </p:nvSpPr>
          <p:spPr>
            <a:xfrm>
              <a:off x="7023099" y="1148214"/>
              <a:ext cx="4394869" cy="497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513628-00A6-40C8-365A-7168C958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431" y="1148214"/>
              <a:ext cx="4142205" cy="4970646"/>
            </a:xfrm>
            <a:prstGeom prst="rect">
              <a:avLst/>
            </a:prstGeom>
          </p:spPr>
        </p:pic>
      </p:grp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0ECFE76-4ACF-4AE0-E41D-781F531B8248}"/>
              </a:ext>
            </a:extLst>
          </p:cNvPr>
          <p:cNvSpPr txBox="1">
            <a:spLocks/>
          </p:cNvSpPr>
          <p:nvPr/>
        </p:nvSpPr>
        <p:spPr>
          <a:xfrm>
            <a:off x="304800" y="1390319"/>
            <a:ext cx="6505074" cy="5029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Numerical roundoff errors:</a:t>
            </a:r>
          </a:p>
          <a:p>
            <a:r>
              <a:rPr lang="en-US" dirty="0"/>
              <a:t>Use 16-bit floats</a:t>
            </a:r>
          </a:p>
          <a:p>
            <a:r>
              <a:rPr lang="en-US" dirty="0"/>
              <a:t>“Vanishing/exploding gradients”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Art of deep learning: Conditioning!</a:t>
            </a:r>
          </a:p>
          <a:p>
            <a:r>
              <a:rPr lang="en-US" dirty="0"/>
              <a:t>Residual connections</a:t>
            </a:r>
          </a:p>
          <a:p>
            <a:r>
              <a:rPr lang="en-US" dirty="0"/>
              <a:t>Normalizations</a:t>
            </a:r>
          </a:p>
          <a:p>
            <a:r>
              <a:rPr lang="en-US" dirty="0" err="1"/>
              <a:t>ReLU</a:t>
            </a:r>
            <a:r>
              <a:rPr lang="en-US" dirty="0"/>
              <a:t>, </a:t>
            </a:r>
            <a:r>
              <a:rPr lang="en-US" dirty="0" err="1"/>
              <a:t>GeLU</a:t>
            </a:r>
            <a:r>
              <a:rPr lang="en-US" dirty="0"/>
              <a:t>,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E210C-2BC6-2C7B-7A24-4D67F1285FAE}"/>
              </a:ext>
            </a:extLst>
          </p:cNvPr>
          <p:cNvSpPr/>
          <p:nvPr/>
        </p:nvSpPr>
        <p:spPr>
          <a:xfrm>
            <a:off x="9119876" y="2219144"/>
            <a:ext cx="1834757" cy="273569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938198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04D6-A1B7-B852-3013-62E9D2C6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Trade-Off: Activation Checkpointing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DDDF6DC6-1465-EEF3-C1C9-4737E43CB5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390319"/>
                <a:ext cx="9326880" cy="502944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Amazon Ember Display" panose="020F0603020204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Wingdings" panose="05000000000000000000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–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B050"/>
                    </a:solidFill>
                  </a:rPr>
                  <a:t>The good</a:t>
                </a:r>
                <a:r>
                  <a:rPr lang="en-US" dirty="0"/>
                  <a:t>: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forward,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backward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 bad</a:t>
                </a:r>
                <a:r>
                  <a:rPr lang="en-US" dirty="0"/>
                  <a:t>: Lots of GPU memory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Activation checkpointing:</a:t>
                </a:r>
              </a:p>
              <a:p>
                <a:r>
                  <a:rPr lang="en-US" dirty="0"/>
                  <a:t>Forward: Layer outputs </a:t>
                </a:r>
                <a:r>
                  <a:rPr lang="en-US" dirty="0">
                    <a:sym typeface="Wingdings" pitchFamily="2" charset="2"/>
                  </a:rPr>
                  <a:t> CPU</a:t>
                </a:r>
              </a:p>
              <a:p>
                <a:r>
                  <a:rPr lang="en-US" dirty="0">
                    <a:sym typeface="Wingdings" pitchFamily="2" charset="2"/>
                  </a:rPr>
                  <a:t>Backward: Replay forward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  <a:sym typeface="Wingdings" pitchFamily="2" charset="2"/>
                  </a:rPr>
                  <a:t>Still OK</a:t>
                </a:r>
                <a:r>
                  <a:rPr lang="en-US" dirty="0">
                    <a:sym typeface="Wingdings" pitchFamily="2" charset="2"/>
                  </a:rPr>
                  <a:t>: 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forward,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backward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Nice</a:t>
                </a:r>
                <a:r>
                  <a:rPr lang="en-US" dirty="0"/>
                  <a:t>: Much less GPU memory</a:t>
                </a:r>
              </a:p>
            </p:txBody>
          </p:sp>
        </mc:Choice>
        <mc:Fallback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DDDF6DC6-1465-EEF3-C1C9-4737E43C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90319"/>
                <a:ext cx="9326880" cy="5029442"/>
              </a:xfrm>
              <a:prstGeom prst="rect">
                <a:avLst/>
              </a:prstGeom>
              <a:blipFill>
                <a:blip r:embed="rId2"/>
                <a:stretch>
                  <a:fillRect l="-1497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49CB9C4-600B-C8AA-07A0-2C25D055C682}"/>
              </a:ext>
            </a:extLst>
          </p:cNvPr>
          <p:cNvGrpSpPr/>
          <p:nvPr/>
        </p:nvGrpSpPr>
        <p:grpSpPr>
          <a:xfrm>
            <a:off x="7023099" y="1148214"/>
            <a:ext cx="4394869" cy="4970646"/>
            <a:chOff x="7023099" y="1148214"/>
            <a:chExt cx="4394869" cy="49706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544257-ED4B-76CB-4E0A-AA809857B993}"/>
                </a:ext>
              </a:extLst>
            </p:cNvPr>
            <p:cNvSpPr/>
            <p:nvPr/>
          </p:nvSpPr>
          <p:spPr>
            <a:xfrm>
              <a:off x="7023099" y="1148214"/>
              <a:ext cx="4394869" cy="497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C3FD34-8FB0-7434-6A01-1C8D6671E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431" y="1148214"/>
              <a:ext cx="4142205" cy="4970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482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AF6-695C-1D4E-9F7F-184C95BFB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1A83-C7F4-EEA8-D7C2-F3D3822C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(Recap from Last Week </a:t>
            </a:r>
            <a:r>
              <a:rPr lang="en-US" dirty="0">
                <a:sym typeface="Wingdings" pitchFamily="2" charset="2"/>
              </a:rPr>
              <a:t>😀</a:t>
            </a:r>
            <a:r>
              <a:rPr lang="en-US" dirty="0"/>
              <a:t>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A0500E8-5A17-29B1-22A1-D9F2292516A8}"/>
              </a:ext>
            </a:extLst>
          </p:cNvPr>
          <p:cNvSpPr txBox="1">
            <a:spLocks/>
          </p:cNvSpPr>
          <p:nvPr/>
        </p:nvSpPr>
        <p:spPr>
          <a:xfrm>
            <a:off x="304800" y="1426413"/>
            <a:ext cx="11582400" cy="5029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Neural Network: Minimize Loss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Negative</a:t>
            </a:r>
            <a:r>
              <a:rPr lang="en-US" dirty="0">
                <a:solidFill>
                  <a:srgbClr val="FF0000"/>
                </a:solidFill>
              </a:rPr>
              <a:t> Gradient</a:t>
            </a:r>
            <a:r>
              <a:rPr lang="en-US" dirty="0"/>
              <a:t>: Direction of Steepest Descent</a:t>
            </a:r>
            <a:br>
              <a:rPr lang="en-US" dirty="0"/>
            </a:b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02902E-E59B-91C4-7C36-9CB6A4CF68A9}"/>
              </a:ext>
            </a:extLst>
          </p:cNvPr>
          <p:cNvGrpSpPr/>
          <p:nvPr/>
        </p:nvGrpSpPr>
        <p:grpSpPr>
          <a:xfrm>
            <a:off x="967706" y="3176337"/>
            <a:ext cx="8373979" cy="2791327"/>
            <a:chOff x="1937084" y="2851484"/>
            <a:chExt cx="8373979" cy="27913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F97024-ECA6-35FB-BC1E-4BA996DB5C65}"/>
                </a:ext>
              </a:extLst>
            </p:cNvPr>
            <p:cNvSpPr/>
            <p:nvPr/>
          </p:nvSpPr>
          <p:spPr>
            <a:xfrm>
              <a:off x="1937084" y="2851484"/>
              <a:ext cx="8373979" cy="2791327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C72150-6FB8-BB0C-D425-54A5B0AB6EBC}"/>
                </a:ext>
              </a:extLst>
            </p:cNvPr>
            <p:cNvGrpSpPr/>
            <p:nvPr/>
          </p:nvGrpSpPr>
          <p:grpSpPr>
            <a:xfrm>
              <a:off x="2320423" y="3180773"/>
              <a:ext cx="7607300" cy="2132749"/>
              <a:chOff x="2292350" y="3194050"/>
              <a:chExt cx="7607300" cy="213274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2A57E19-E653-74A2-9AEF-EB7D24EE89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0200" y="3194050"/>
                <a:ext cx="6451600" cy="469900"/>
              </a:xfrm>
              <a:prstGeom prst="rect">
                <a:avLst/>
              </a:prstGeom>
              <a:solidFill>
                <a:schemeClr val="tx1"/>
              </a:solidFill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DBF61FA-763A-FABE-4B0F-F7C036578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2350" y="3987375"/>
                <a:ext cx="7607300" cy="546100"/>
              </a:xfrm>
              <a:prstGeom prst="rect">
                <a:avLst/>
              </a:prstGeom>
              <a:solidFill>
                <a:schemeClr val="tx1"/>
              </a:solidFill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870E3C6-433A-C275-1F20-6387AD411A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7550" y="4856899"/>
                <a:ext cx="3136900" cy="46990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3E48D23-CD05-8350-9930-BF90A2F85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93" y="4298951"/>
            <a:ext cx="1675318" cy="16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23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94E83-E5F2-C2E3-B84B-D574AE672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8C20-FE69-4029-EBBD-6EC1155B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Checkpointing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351D8A-77E6-043D-5ED0-DFE2FD02FBDD}"/>
              </a:ext>
            </a:extLst>
          </p:cNvPr>
          <p:cNvGrpSpPr/>
          <p:nvPr/>
        </p:nvGrpSpPr>
        <p:grpSpPr>
          <a:xfrm>
            <a:off x="829063" y="1922273"/>
            <a:ext cx="10533874" cy="1249045"/>
            <a:chOff x="613092" y="1995425"/>
            <a:chExt cx="10533874" cy="12490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C1D8C4-CB6C-B149-1A3C-D42B37D61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71693" y="1435355"/>
              <a:ext cx="1249045" cy="236918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AC438F-DF0B-6D08-3112-C3D613798057}"/>
                </a:ext>
              </a:extLst>
            </p:cNvPr>
            <p:cNvGrpSpPr/>
            <p:nvPr/>
          </p:nvGrpSpPr>
          <p:grpSpPr>
            <a:xfrm>
              <a:off x="613092" y="2120637"/>
              <a:ext cx="998620" cy="998621"/>
              <a:chOff x="1621579" y="1823449"/>
              <a:chExt cx="998620" cy="99862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A91B5F2-AE5C-2063-3B06-3AECF5A802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EF927B-7BA2-060A-C801-6477C41C66CC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10423-47D0-3853-4D4F-ED3B8E3E5E53}"/>
                </a:ext>
              </a:extLst>
            </p:cNvPr>
            <p:cNvGrpSpPr/>
            <p:nvPr/>
          </p:nvGrpSpPr>
          <p:grpSpPr>
            <a:xfrm>
              <a:off x="5380719" y="2120637"/>
              <a:ext cx="998620" cy="998621"/>
              <a:chOff x="1621579" y="1823449"/>
              <a:chExt cx="998620" cy="99862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F2A51E4-7DA0-8D58-FA93-B334B5E261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C4521E-86B3-43CA-A9F2-C1CBDFEBA7F8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3FF852-8F6E-0E32-AB65-428B03DA428D}"/>
                </a:ext>
              </a:extLst>
            </p:cNvPr>
            <p:cNvGrpSpPr/>
            <p:nvPr/>
          </p:nvGrpSpPr>
          <p:grpSpPr>
            <a:xfrm>
              <a:off x="10148346" y="2120637"/>
              <a:ext cx="998620" cy="998621"/>
              <a:chOff x="1621579" y="1823449"/>
              <a:chExt cx="998620" cy="99862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6C404F6-73EB-F535-4F62-D5A40A6A47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E6E329-6EA9-1168-72A0-932BE22D566C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y2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B9A369-F315-1F80-4EAE-FEB14BFE0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39320" y="1435355"/>
              <a:ext cx="1249045" cy="2369185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4E6B1D-DBE5-81FD-9244-A588399BBFA4}"/>
              </a:ext>
            </a:extLst>
          </p:cNvPr>
          <p:cNvCxnSpPr>
            <a:stCxn id="10" idx="6"/>
            <a:endCxn id="8" idx="2"/>
          </p:cNvCxnSpPr>
          <p:nvPr/>
        </p:nvCxnSpPr>
        <p:spPr>
          <a:xfrm>
            <a:off x="1827683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B2F92-B438-7D58-0A81-AFC2110E3FAA}"/>
              </a:ext>
            </a:extLst>
          </p:cNvPr>
          <p:cNvCxnSpPr>
            <a:stCxn id="8" idx="0"/>
            <a:endCxn id="15" idx="2"/>
          </p:cNvCxnSpPr>
          <p:nvPr/>
        </p:nvCxnSpPr>
        <p:spPr>
          <a:xfrm>
            <a:off x="4896779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6778C7-2479-8F49-9497-86234FA1E53E}"/>
              </a:ext>
            </a:extLst>
          </p:cNvPr>
          <p:cNvCxnSpPr>
            <a:stCxn id="15" idx="6"/>
            <a:endCxn id="25" idx="2"/>
          </p:cNvCxnSpPr>
          <p:nvPr/>
        </p:nvCxnSpPr>
        <p:spPr>
          <a:xfrm>
            <a:off x="6595310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331273-B7E1-4045-F241-E607FD49EB5D}"/>
              </a:ext>
            </a:extLst>
          </p:cNvPr>
          <p:cNvCxnSpPr>
            <a:stCxn id="25" idx="0"/>
            <a:endCxn id="18" idx="2"/>
          </p:cNvCxnSpPr>
          <p:nvPr/>
        </p:nvCxnSpPr>
        <p:spPr>
          <a:xfrm>
            <a:off x="9664406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A7E99D-EE77-D0CC-AE4E-4CB65416FC9B}"/>
              </a:ext>
            </a:extLst>
          </p:cNvPr>
          <p:cNvCxnSpPr/>
          <p:nvPr/>
        </p:nvCxnSpPr>
        <p:spPr>
          <a:xfrm>
            <a:off x="11362937" y="2546795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C5B7E2-38B2-5613-91EF-0333FEE8AE13}"/>
              </a:ext>
            </a:extLst>
          </p:cNvPr>
          <p:cNvGrpSpPr/>
          <p:nvPr/>
        </p:nvGrpSpPr>
        <p:grpSpPr>
          <a:xfrm>
            <a:off x="865077" y="4015297"/>
            <a:ext cx="10800496" cy="2263580"/>
            <a:chOff x="865077" y="4015297"/>
            <a:chExt cx="10800496" cy="22635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2DDE971-4DD7-1950-8EFF-8E023950D5F9}"/>
                </a:ext>
              </a:extLst>
            </p:cNvPr>
            <p:cNvGrpSpPr/>
            <p:nvPr/>
          </p:nvGrpSpPr>
          <p:grpSpPr>
            <a:xfrm>
              <a:off x="865077" y="4015297"/>
              <a:ext cx="10800496" cy="2263580"/>
              <a:chOff x="1001360" y="3949350"/>
              <a:chExt cx="10800496" cy="266395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F18BB13-DABF-BFEE-0542-977A7D4717D6}"/>
                  </a:ext>
                </a:extLst>
              </p:cNvPr>
              <p:cNvSpPr/>
              <p:nvPr/>
            </p:nvSpPr>
            <p:spPr>
              <a:xfrm>
                <a:off x="1001360" y="3949350"/>
                <a:ext cx="10800496" cy="266395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23ECC41-1F39-DA53-D507-D6C64A2EA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08" y="4100226"/>
                <a:ext cx="2362200" cy="23622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00FA97A-C57F-77D7-A3D9-346B1400E1A7}"/>
                </a:ext>
              </a:extLst>
            </p:cNvPr>
            <p:cNvSpPr txBox="1"/>
            <p:nvPr/>
          </p:nvSpPr>
          <p:spPr>
            <a:xfrm>
              <a:off x="1176864" y="4150616"/>
              <a:ext cx="650819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62455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01FAB-4908-C7E3-E1A8-698862426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018B-18B2-033F-0D38-7C72206F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Checkpointing: Forward Pass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663D7A-2772-190A-C342-C4C7186EF369}"/>
              </a:ext>
            </a:extLst>
          </p:cNvPr>
          <p:cNvGrpSpPr/>
          <p:nvPr/>
        </p:nvGrpSpPr>
        <p:grpSpPr>
          <a:xfrm>
            <a:off x="829063" y="1922273"/>
            <a:ext cx="10533874" cy="1249045"/>
            <a:chOff x="613092" y="1995425"/>
            <a:chExt cx="10533874" cy="12490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2E20E2-B7AD-8C25-C76C-B731588E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71693" y="1435355"/>
              <a:ext cx="1249045" cy="236918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2804DF-41B9-6CB2-ED24-0ECAE6089453}"/>
                </a:ext>
              </a:extLst>
            </p:cNvPr>
            <p:cNvGrpSpPr/>
            <p:nvPr/>
          </p:nvGrpSpPr>
          <p:grpSpPr>
            <a:xfrm>
              <a:off x="613092" y="2120637"/>
              <a:ext cx="998620" cy="998621"/>
              <a:chOff x="1621579" y="1823449"/>
              <a:chExt cx="998620" cy="99862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54B97FB-12E3-962A-C7D8-450D4B2501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E37D5-56B2-F58A-F294-0DC064E3D4BE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AF0EC4-7C0F-4706-36A1-38EA5BDA4D50}"/>
                </a:ext>
              </a:extLst>
            </p:cNvPr>
            <p:cNvGrpSpPr/>
            <p:nvPr/>
          </p:nvGrpSpPr>
          <p:grpSpPr>
            <a:xfrm>
              <a:off x="5380719" y="2120637"/>
              <a:ext cx="998620" cy="998621"/>
              <a:chOff x="1621579" y="1823449"/>
              <a:chExt cx="998620" cy="99862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7BA78FA-CE75-E5B7-72F1-3D507FAA84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AD3C1C-B2DB-656E-4613-D2A798479876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C064E33-8AB8-C61A-577A-3E9B89AA2D87}"/>
                </a:ext>
              </a:extLst>
            </p:cNvPr>
            <p:cNvGrpSpPr/>
            <p:nvPr/>
          </p:nvGrpSpPr>
          <p:grpSpPr>
            <a:xfrm>
              <a:off x="10148346" y="2120637"/>
              <a:ext cx="998620" cy="998621"/>
              <a:chOff x="1621579" y="1823449"/>
              <a:chExt cx="998620" cy="99862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0760061-EFA9-7438-7886-4C19E46271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68A498-A5E0-859B-D92C-D2534D86E4FD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y2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527BB6-1A64-917F-DC68-9397DBA6A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39320" y="1435355"/>
              <a:ext cx="1249045" cy="2369185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B80A42-8798-1A9C-C3C2-4820FEB89CD5}"/>
              </a:ext>
            </a:extLst>
          </p:cNvPr>
          <p:cNvCxnSpPr>
            <a:stCxn id="10" idx="6"/>
            <a:endCxn id="8" idx="2"/>
          </p:cNvCxnSpPr>
          <p:nvPr/>
        </p:nvCxnSpPr>
        <p:spPr>
          <a:xfrm>
            <a:off x="1827683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12FABC-6388-4489-C9FC-9EA4C31C140D}"/>
              </a:ext>
            </a:extLst>
          </p:cNvPr>
          <p:cNvCxnSpPr>
            <a:stCxn id="8" idx="0"/>
            <a:endCxn id="15" idx="2"/>
          </p:cNvCxnSpPr>
          <p:nvPr/>
        </p:nvCxnSpPr>
        <p:spPr>
          <a:xfrm>
            <a:off x="4896779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89C136-86F7-AE0A-B364-2140560DEC19}"/>
              </a:ext>
            </a:extLst>
          </p:cNvPr>
          <p:cNvCxnSpPr>
            <a:stCxn id="15" idx="6"/>
            <a:endCxn id="25" idx="2"/>
          </p:cNvCxnSpPr>
          <p:nvPr/>
        </p:nvCxnSpPr>
        <p:spPr>
          <a:xfrm>
            <a:off x="6595310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14FB0F-91B6-CFC5-6273-FBF5EE9F0CED}"/>
              </a:ext>
            </a:extLst>
          </p:cNvPr>
          <p:cNvCxnSpPr>
            <a:stCxn id="25" idx="0"/>
            <a:endCxn id="18" idx="2"/>
          </p:cNvCxnSpPr>
          <p:nvPr/>
        </p:nvCxnSpPr>
        <p:spPr>
          <a:xfrm>
            <a:off x="9664406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2ADF50-FBCC-41AF-7193-3AD8E9C38C38}"/>
              </a:ext>
            </a:extLst>
          </p:cNvPr>
          <p:cNvCxnSpPr/>
          <p:nvPr/>
        </p:nvCxnSpPr>
        <p:spPr>
          <a:xfrm>
            <a:off x="11362937" y="2546795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D101276-E73E-BB00-25D4-03CDBAE2CA33}"/>
              </a:ext>
            </a:extLst>
          </p:cNvPr>
          <p:cNvGrpSpPr/>
          <p:nvPr/>
        </p:nvGrpSpPr>
        <p:grpSpPr>
          <a:xfrm>
            <a:off x="865077" y="4015297"/>
            <a:ext cx="10800496" cy="2263580"/>
            <a:chOff x="865077" y="4015297"/>
            <a:chExt cx="10800496" cy="22635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C6440C5-D5A4-1395-2557-B987DACD44B3}"/>
                </a:ext>
              </a:extLst>
            </p:cNvPr>
            <p:cNvGrpSpPr/>
            <p:nvPr/>
          </p:nvGrpSpPr>
          <p:grpSpPr>
            <a:xfrm>
              <a:off x="865077" y="4015297"/>
              <a:ext cx="10800496" cy="2263580"/>
              <a:chOff x="1001360" y="3949350"/>
              <a:chExt cx="10800496" cy="266395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3C748F5-FE8C-0EB3-B523-93B67179D378}"/>
                  </a:ext>
                </a:extLst>
              </p:cNvPr>
              <p:cNvSpPr/>
              <p:nvPr/>
            </p:nvSpPr>
            <p:spPr>
              <a:xfrm>
                <a:off x="1001360" y="3949350"/>
                <a:ext cx="10800496" cy="266395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EE4489F-4016-AFD4-9DD7-99DBDCAAA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08" y="4100226"/>
                <a:ext cx="2362200" cy="23622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4E141C-3D97-5E2F-7A33-E0BA431C9159}"/>
                </a:ext>
              </a:extLst>
            </p:cNvPr>
            <p:cNvSpPr txBox="1"/>
            <p:nvPr/>
          </p:nvSpPr>
          <p:spPr>
            <a:xfrm>
              <a:off x="1176864" y="4150616"/>
              <a:ext cx="650819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57458E-CCF3-A538-AFC7-F1E77199A69C}"/>
              </a:ext>
            </a:extLst>
          </p:cNvPr>
          <p:cNvCxnSpPr>
            <a:cxnSpLocks/>
          </p:cNvCxnSpPr>
          <p:nvPr/>
        </p:nvCxnSpPr>
        <p:spPr>
          <a:xfrm>
            <a:off x="6096000" y="3046106"/>
            <a:ext cx="0" cy="941936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F4BE4A-31BC-21E5-5848-E389F7E41066}"/>
              </a:ext>
            </a:extLst>
          </p:cNvPr>
          <p:cNvCxnSpPr>
            <a:cxnSpLocks/>
          </p:cNvCxnSpPr>
          <p:nvPr/>
        </p:nvCxnSpPr>
        <p:spPr>
          <a:xfrm>
            <a:off x="10869168" y="3046106"/>
            <a:ext cx="0" cy="941936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0207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DC7F2-4004-AB16-FA9E-C35C6C2D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464B-49B4-AEEA-8212-88E04B71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Checkpointing: Backward Pass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E0B938-A302-FA57-3821-3F3D40E27E92}"/>
              </a:ext>
            </a:extLst>
          </p:cNvPr>
          <p:cNvGrpSpPr/>
          <p:nvPr/>
        </p:nvGrpSpPr>
        <p:grpSpPr>
          <a:xfrm>
            <a:off x="829063" y="1922273"/>
            <a:ext cx="10533874" cy="1249045"/>
            <a:chOff x="613092" y="1995425"/>
            <a:chExt cx="10533874" cy="12490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D80681-FAD2-28C2-81DC-5AF668121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71693" y="1435355"/>
              <a:ext cx="1249045" cy="236918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105C3A-7BFE-F055-1D45-2CD5D965A903}"/>
                </a:ext>
              </a:extLst>
            </p:cNvPr>
            <p:cNvGrpSpPr/>
            <p:nvPr/>
          </p:nvGrpSpPr>
          <p:grpSpPr>
            <a:xfrm>
              <a:off x="613092" y="2120637"/>
              <a:ext cx="998620" cy="998621"/>
              <a:chOff x="1621579" y="1823449"/>
              <a:chExt cx="998620" cy="99862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1F8C090-CF74-83E1-E9BC-C2F70A77F2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C2DA7-0556-6AA5-5718-214CF034EFC7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1A803C-8B8A-742D-DDD1-E06481C74DD7}"/>
                </a:ext>
              </a:extLst>
            </p:cNvPr>
            <p:cNvGrpSpPr/>
            <p:nvPr/>
          </p:nvGrpSpPr>
          <p:grpSpPr>
            <a:xfrm>
              <a:off x="5380719" y="2120637"/>
              <a:ext cx="998620" cy="998621"/>
              <a:chOff x="1621579" y="1823449"/>
              <a:chExt cx="998620" cy="99862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386CB60-B355-F97D-3CFF-CB3346EA6C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ECCA0D-4F18-C375-F894-429E9C533A1D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3D7037-B7E4-DE37-7C2A-9CF7E5DF497E}"/>
                </a:ext>
              </a:extLst>
            </p:cNvPr>
            <p:cNvGrpSpPr/>
            <p:nvPr/>
          </p:nvGrpSpPr>
          <p:grpSpPr>
            <a:xfrm>
              <a:off x="10148346" y="2120637"/>
              <a:ext cx="998620" cy="998621"/>
              <a:chOff x="1621579" y="1823449"/>
              <a:chExt cx="998620" cy="99862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6FBE5FB-BCD5-B165-D558-D7488845A9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FFFF0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426CB0-B1DC-9874-9239-96B85C0DBA7E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y2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AA61945-E41D-CC83-3DB0-4CE556E65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39320" y="1435355"/>
              <a:ext cx="1249045" cy="2369185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7D25E3-A0B3-3B16-932B-C886A05E2E17}"/>
              </a:ext>
            </a:extLst>
          </p:cNvPr>
          <p:cNvCxnSpPr>
            <a:stCxn id="10" idx="6"/>
            <a:endCxn id="8" idx="2"/>
          </p:cNvCxnSpPr>
          <p:nvPr/>
        </p:nvCxnSpPr>
        <p:spPr>
          <a:xfrm>
            <a:off x="1827683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0B621D4-4618-B63A-DE43-B7E8BCCAFF2A}"/>
              </a:ext>
            </a:extLst>
          </p:cNvPr>
          <p:cNvCxnSpPr>
            <a:stCxn id="8" idx="0"/>
            <a:endCxn id="15" idx="2"/>
          </p:cNvCxnSpPr>
          <p:nvPr/>
        </p:nvCxnSpPr>
        <p:spPr>
          <a:xfrm>
            <a:off x="4896779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32DEC5-8285-0202-4697-D244F6923940}"/>
              </a:ext>
            </a:extLst>
          </p:cNvPr>
          <p:cNvCxnSpPr>
            <a:stCxn id="15" idx="6"/>
            <a:endCxn id="25" idx="2"/>
          </p:cNvCxnSpPr>
          <p:nvPr/>
        </p:nvCxnSpPr>
        <p:spPr>
          <a:xfrm>
            <a:off x="6595310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CFADA1-6300-FEDA-F903-C6C7D879A409}"/>
              </a:ext>
            </a:extLst>
          </p:cNvPr>
          <p:cNvCxnSpPr>
            <a:stCxn id="25" idx="0"/>
            <a:endCxn id="18" idx="2"/>
          </p:cNvCxnSpPr>
          <p:nvPr/>
        </p:nvCxnSpPr>
        <p:spPr>
          <a:xfrm>
            <a:off x="9664406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63023B-8E91-3C2E-E988-453D9A16E538}"/>
              </a:ext>
            </a:extLst>
          </p:cNvPr>
          <p:cNvCxnSpPr>
            <a:cxnSpLocks/>
          </p:cNvCxnSpPr>
          <p:nvPr/>
        </p:nvCxnSpPr>
        <p:spPr>
          <a:xfrm flipH="1">
            <a:off x="11362937" y="2546795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85F574-18F1-5EEE-21F2-D33FD687E0D2}"/>
              </a:ext>
            </a:extLst>
          </p:cNvPr>
          <p:cNvGrpSpPr/>
          <p:nvPr/>
        </p:nvGrpSpPr>
        <p:grpSpPr>
          <a:xfrm>
            <a:off x="865077" y="4015297"/>
            <a:ext cx="10800496" cy="2263580"/>
            <a:chOff x="865077" y="4015297"/>
            <a:chExt cx="10800496" cy="22635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A3E0E39-A523-D7A7-8CA5-4A4D8AC92BF5}"/>
                </a:ext>
              </a:extLst>
            </p:cNvPr>
            <p:cNvGrpSpPr/>
            <p:nvPr/>
          </p:nvGrpSpPr>
          <p:grpSpPr>
            <a:xfrm>
              <a:off x="865077" y="4015297"/>
              <a:ext cx="10800496" cy="2263580"/>
              <a:chOff x="1001360" y="3949350"/>
              <a:chExt cx="10800496" cy="266395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C18154-43BE-B9E6-A1E2-4B614B9A2737}"/>
                  </a:ext>
                </a:extLst>
              </p:cNvPr>
              <p:cNvSpPr/>
              <p:nvPr/>
            </p:nvSpPr>
            <p:spPr>
              <a:xfrm>
                <a:off x="1001360" y="3949350"/>
                <a:ext cx="10800496" cy="266395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1ACFDF6-A9C9-C5D3-9F51-634857A62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08" y="4100226"/>
                <a:ext cx="2362200" cy="23622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BFC5D3-2817-08CB-979C-0B0E22685EA9}"/>
                </a:ext>
              </a:extLst>
            </p:cNvPr>
            <p:cNvSpPr txBox="1"/>
            <p:nvPr/>
          </p:nvSpPr>
          <p:spPr>
            <a:xfrm>
              <a:off x="1176864" y="4150616"/>
              <a:ext cx="650819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833D75-BAC9-5062-82B3-0055DFB9E4DD}"/>
              </a:ext>
            </a:extLst>
          </p:cNvPr>
          <p:cNvCxnSpPr/>
          <p:nvPr/>
        </p:nvCxnSpPr>
        <p:spPr>
          <a:xfrm>
            <a:off x="10736011" y="2319528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7027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30AEF-0DE5-0A37-238F-86252E01F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0C10-0B55-E89D-9198-22632594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Checkpointing: Backward Pass (Replay)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F8BFCD-FA72-D119-9501-EB1AE9B07CB6}"/>
              </a:ext>
            </a:extLst>
          </p:cNvPr>
          <p:cNvGrpSpPr/>
          <p:nvPr/>
        </p:nvGrpSpPr>
        <p:grpSpPr>
          <a:xfrm>
            <a:off x="829063" y="1922273"/>
            <a:ext cx="10533874" cy="1249045"/>
            <a:chOff x="613092" y="1995425"/>
            <a:chExt cx="10533874" cy="12490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27C1B4-B189-6526-3D39-B0A04979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71693" y="1435355"/>
              <a:ext cx="1249045" cy="236918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EA7C7E-13BF-F2F5-47ED-C76A896C67CA}"/>
                </a:ext>
              </a:extLst>
            </p:cNvPr>
            <p:cNvGrpSpPr/>
            <p:nvPr/>
          </p:nvGrpSpPr>
          <p:grpSpPr>
            <a:xfrm>
              <a:off x="613092" y="2120637"/>
              <a:ext cx="998620" cy="998621"/>
              <a:chOff x="1621579" y="1823449"/>
              <a:chExt cx="998620" cy="99862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995CB76-4E8D-94A7-5E0B-489B1AE5F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AF31EB-E9FC-12E7-DCF0-400C1B56CD77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8C461C-8B97-3320-7D89-945B35F6451E}"/>
                </a:ext>
              </a:extLst>
            </p:cNvPr>
            <p:cNvGrpSpPr/>
            <p:nvPr/>
          </p:nvGrpSpPr>
          <p:grpSpPr>
            <a:xfrm>
              <a:off x="5380719" y="2120637"/>
              <a:ext cx="998620" cy="998621"/>
              <a:chOff x="1621579" y="1823449"/>
              <a:chExt cx="998620" cy="99862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7C17224-6B8E-F20F-B5AD-C95573050E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A5592-2EBC-DF69-3B79-DA9BAD153393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DD9DDA-89CA-BD46-99A6-F6CAB2142B30}"/>
                </a:ext>
              </a:extLst>
            </p:cNvPr>
            <p:cNvGrpSpPr/>
            <p:nvPr/>
          </p:nvGrpSpPr>
          <p:grpSpPr>
            <a:xfrm>
              <a:off x="10148346" y="2120637"/>
              <a:ext cx="998620" cy="998621"/>
              <a:chOff x="1621579" y="1823449"/>
              <a:chExt cx="998620" cy="99862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1F2C0D1-E6C8-CDCF-5B39-13A846B87A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FFFF0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5703CB-2180-14F1-3092-477EAA76194F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y2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C2A7185-1AD8-D9ED-1E7F-6A54F6637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39320" y="1435355"/>
              <a:ext cx="1249045" cy="2369185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397DEA-8633-A095-9533-67CE5391FC5C}"/>
              </a:ext>
            </a:extLst>
          </p:cNvPr>
          <p:cNvCxnSpPr>
            <a:stCxn id="10" idx="6"/>
            <a:endCxn id="8" idx="2"/>
          </p:cNvCxnSpPr>
          <p:nvPr/>
        </p:nvCxnSpPr>
        <p:spPr>
          <a:xfrm>
            <a:off x="1827683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069494-862A-2716-EDCD-ADE633482BF8}"/>
              </a:ext>
            </a:extLst>
          </p:cNvPr>
          <p:cNvCxnSpPr>
            <a:stCxn id="8" idx="0"/>
            <a:endCxn id="15" idx="2"/>
          </p:cNvCxnSpPr>
          <p:nvPr/>
        </p:nvCxnSpPr>
        <p:spPr>
          <a:xfrm>
            <a:off x="4896779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829B64F-A949-982F-C7B7-1D0C141E6A7E}"/>
              </a:ext>
            </a:extLst>
          </p:cNvPr>
          <p:cNvCxnSpPr>
            <a:stCxn id="15" idx="6"/>
            <a:endCxn id="25" idx="2"/>
          </p:cNvCxnSpPr>
          <p:nvPr/>
        </p:nvCxnSpPr>
        <p:spPr>
          <a:xfrm>
            <a:off x="6595310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681ED0-3F9D-A3F8-F88C-0B52831B1018}"/>
              </a:ext>
            </a:extLst>
          </p:cNvPr>
          <p:cNvCxnSpPr>
            <a:stCxn id="25" idx="0"/>
            <a:endCxn id="18" idx="2"/>
          </p:cNvCxnSpPr>
          <p:nvPr/>
        </p:nvCxnSpPr>
        <p:spPr>
          <a:xfrm>
            <a:off x="9664406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C80CF3-ECA5-88CD-A76B-F0E8E121C155}"/>
              </a:ext>
            </a:extLst>
          </p:cNvPr>
          <p:cNvCxnSpPr>
            <a:cxnSpLocks/>
          </p:cNvCxnSpPr>
          <p:nvPr/>
        </p:nvCxnSpPr>
        <p:spPr>
          <a:xfrm flipH="1">
            <a:off x="11362937" y="2546795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636107-4216-4AE4-77C4-44E452B611C6}"/>
              </a:ext>
            </a:extLst>
          </p:cNvPr>
          <p:cNvGrpSpPr/>
          <p:nvPr/>
        </p:nvGrpSpPr>
        <p:grpSpPr>
          <a:xfrm>
            <a:off x="865077" y="4015297"/>
            <a:ext cx="10800496" cy="2263580"/>
            <a:chOff x="865077" y="4015297"/>
            <a:chExt cx="10800496" cy="22635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098CD75-EC4F-A65F-E1F0-F7537AEA7935}"/>
                </a:ext>
              </a:extLst>
            </p:cNvPr>
            <p:cNvGrpSpPr/>
            <p:nvPr/>
          </p:nvGrpSpPr>
          <p:grpSpPr>
            <a:xfrm>
              <a:off x="865077" y="4015297"/>
              <a:ext cx="10800496" cy="2263580"/>
              <a:chOff x="1001360" y="3949350"/>
              <a:chExt cx="10800496" cy="266395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AA6EB36-B698-5C78-1ED9-DEAFE2A88A75}"/>
                  </a:ext>
                </a:extLst>
              </p:cNvPr>
              <p:cNvSpPr/>
              <p:nvPr/>
            </p:nvSpPr>
            <p:spPr>
              <a:xfrm>
                <a:off x="1001360" y="3949350"/>
                <a:ext cx="10800496" cy="266395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887E643-D97A-0C1F-1239-234505CC3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08" y="4100226"/>
                <a:ext cx="2362200" cy="23622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F3612C-9B32-37BD-14FA-4B8B841DFF43}"/>
                </a:ext>
              </a:extLst>
            </p:cNvPr>
            <p:cNvSpPr txBox="1"/>
            <p:nvPr/>
          </p:nvSpPr>
          <p:spPr>
            <a:xfrm>
              <a:off x="1176864" y="4150616"/>
              <a:ext cx="650819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A21060-484D-E7C2-23BD-9C31C574F7B2}"/>
              </a:ext>
            </a:extLst>
          </p:cNvPr>
          <p:cNvCxnSpPr/>
          <p:nvPr/>
        </p:nvCxnSpPr>
        <p:spPr>
          <a:xfrm>
            <a:off x="10736011" y="2319528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33E924-5118-B6AF-EA0C-65C966E2CDA8}"/>
              </a:ext>
            </a:extLst>
          </p:cNvPr>
          <p:cNvCxnSpPr>
            <a:cxnSpLocks/>
          </p:cNvCxnSpPr>
          <p:nvPr/>
        </p:nvCxnSpPr>
        <p:spPr>
          <a:xfrm flipV="1">
            <a:off x="6096000" y="3046106"/>
            <a:ext cx="0" cy="941936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862002-8475-794E-184F-6A1690959053}"/>
              </a:ext>
            </a:extLst>
          </p:cNvPr>
          <p:cNvGrpSpPr/>
          <p:nvPr/>
        </p:nvGrpSpPr>
        <p:grpSpPr>
          <a:xfrm>
            <a:off x="7341716" y="1410867"/>
            <a:ext cx="2276194" cy="376087"/>
            <a:chOff x="7295222" y="1390438"/>
            <a:chExt cx="2276194" cy="37608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6B0B96-CBDB-276F-2A43-6F3239465F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5222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17D77E-47D4-EB6B-2DD3-9F51AAA10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0249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92429D-5BFA-FC8F-0AE2-C781AEC7F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276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67C9F6-2C08-745F-0C24-07A775BFA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20303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291D03-BA54-7AD6-AD07-048223745E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5329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C9333E9-9D99-C246-FEB3-BD5323ABFFA2}"/>
                </a:ext>
              </a:extLst>
            </p:cNvPr>
            <p:cNvCxnSpPr>
              <a:stCxn id="5" idx="6"/>
              <a:endCxn id="12" idx="2"/>
            </p:cNvCxnSpPr>
            <p:nvPr/>
          </p:nvCxnSpPr>
          <p:spPr>
            <a:xfrm>
              <a:off x="7671309" y="1578482"/>
              <a:ext cx="98940" cy="0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2F91E8B-5A48-9512-458A-CB9950A2F224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>
              <a:off x="8146336" y="1578482"/>
              <a:ext cx="98940" cy="0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42A990C-CCF4-519A-3DF5-E4B37A36D70E}"/>
                </a:ext>
              </a:extLst>
            </p:cNvPr>
            <p:cNvCxnSpPr>
              <a:stCxn id="13" idx="6"/>
              <a:endCxn id="20" idx="2"/>
            </p:cNvCxnSpPr>
            <p:nvPr/>
          </p:nvCxnSpPr>
          <p:spPr>
            <a:xfrm>
              <a:off x="8621363" y="1578482"/>
              <a:ext cx="98940" cy="0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4FB74E3-3521-D629-4D0F-00FC1B931E5E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>
            <a:xfrm>
              <a:off x="9096390" y="1578482"/>
              <a:ext cx="98939" cy="0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12895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85B24-2EA9-F5DB-E79A-FAB25367E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41FC-179B-3EFB-6436-D1A00513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Checkpointing: Backward Pass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17E470-456B-214C-DD1B-9A3529E3827A}"/>
              </a:ext>
            </a:extLst>
          </p:cNvPr>
          <p:cNvGrpSpPr/>
          <p:nvPr/>
        </p:nvGrpSpPr>
        <p:grpSpPr>
          <a:xfrm>
            <a:off x="829063" y="1922273"/>
            <a:ext cx="10533874" cy="1249045"/>
            <a:chOff x="613092" y="1995425"/>
            <a:chExt cx="10533874" cy="12490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B18D2A-EADE-6A9E-F805-C72816A2F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71693" y="1435355"/>
              <a:ext cx="1249045" cy="236918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BE837C3-013A-942A-1863-1AC120328DD4}"/>
                </a:ext>
              </a:extLst>
            </p:cNvPr>
            <p:cNvGrpSpPr/>
            <p:nvPr/>
          </p:nvGrpSpPr>
          <p:grpSpPr>
            <a:xfrm>
              <a:off x="613092" y="2120637"/>
              <a:ext cx="998620" cy="998621"/>
              <a:chOff x="1621579" y="1823449"/>
              <a:chExt cx="998620" cy="99862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4A26C5F-702B-D113-02C5-F97155B754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chemeClr val="tx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4AFFE-05E2-4C4D-F7DB-5F1FD3714BF7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3F7F0E-043A-D025-51A1-449DE78B17DD}"/>
                </a:ext>
              </a:extLst>
            </p:cNvPr>
            <p:cNvGrpSpPr/>
            <p:nvPr/>
          </p:nvGrpSpPr>
          <p:grpSpPr>
            <a:xfrm>
              <a:off x="5380719" y="2120637"/>
              <a:ext cx="998620" cy="998621"/>
              <a:chOff x="1621579" y="1823449"/>
              <a:chExt cx="998620" cy="99862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4DED4C2-7306-B811-DAA2-7868B18F45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FFFF0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5FFF01-3668-0D1A-0782-AE3A0F1CA451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BC2F65-C754-013A-0140-3C64878E641D}"/>
                </a:ext>
              </a:extLst>
            </p:cNvPr>
            <p:cNvGrpSpPr/>
            <p:nvPr/>
          </p:nvGrpSpPr>
          <p:grpSpPr>
            <a:xfrm>
              <a:off x="10148346" y="2120637"/>
              <a:ext cx="998620" cy="998621"/>
              <a:chOff x="1621579" y="1823449"/>
              <a:chExt cx="998620" cy="99862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F4CA6F1-7883-CF38-8B89-626E5B7FAF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FFFF0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20063F-2F0C-7200-0BDA-01FC409B97F8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y2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AC03E83-18D8-7BD3-8880-0D0607502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39320" y="1435355"/>
              <a:ext cx="1249045" cy="2369185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F98B3B-DC7F-7A26-57E9-2CFB09D3C2E0}"/>
              </a:ext>
            </a:extLst>
          </p:cNvPr>
          <p:cNvCxnSpPr>
            <a:stCxn id="10" idx="6"/>
            <a:endCxn id="8" idx="2"/>
          </p:cNvCxnSpPr>
          <p:nvPr/>
        </p:nvCxnSpPr>
        <p:spPr>
          <a:xfrm>
            <a:off x="1827683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0A9C7A-FB4B-3D8B-46BF-B64EF9C66502}"/>
              </a:ext>
            </a:extLst>
          </p:cNvPr>
          <p:cNvCxnSpPr>
            <a:stCxn id="8" idx="0"/>
            <a:endCxn id="15" idx="2"/>
          </p:cNvCxnSpPr>
          <p:nvPr/>
        </p:nvCxnSpPr>
        <p:spPr>
          <a:xfrm>
            <a:off x="4896779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93D94A-8064-3550-2550-9E1BE6D428A7}"/>
              </a:ext>
            </a:extLst>
          </p:cNvPr>
          <p:cNvCxnSpPr>
            <a:cxnSpLocks/>
          </p:cNvCxnSpPr>
          <p:nvPr/>
        </p:nvCxnSpPr>
        <p:spPr>
          <a:xfrm flipH="1">
            <a:off x="6595310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3B8BDC-0CE4-14F1-3B06-63B274540E54}"/>
              </a:ext>
            </a:extLst>
          </p:cNvPr>
          <p:cNvCxnSpPr>
            <a:cxnSpLocks/>
          </p:cNvCxnSpPr>
          <p:nvPr/>
        </p:nvCxnSpPr>
        <p:spPr>
          <a:xfrm flipH="1">
            <a:off x="9664406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3F4669-DA51-977E-0C9F-C1F60938DB62}"/>
              </a:ext>
            </a:extLst>
          </p:cNvPr>
          <p:cNvCxnSpPr>
            <a:cxnSpLocks/>
          </p:cNvCxnSpPr>
          <p:nvPr/>
        </p:nvCxnSpPr>
        <p:spPr>
          <a:xfrm flipH="1">
            <a:off x="11362937" y="2546795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EC67CF-4952-37A4-FAD5-CF2D62436C83}"/>
              </a:ext>
            </a:extLst>
          </p:cNvPr>
          <p:cNvGrpSpPr/>
          <p:nvPr/>
        </p:nvGrpSpPr>
        <p:grpSpPr>
          <a:xfrm>
            <a:off x="865077" y="4015297"/>
            <a:ext cx="10800496" cy="2263580"/>
            <a:chOff x="865077" y="4015297"/>
            <a:chExt cx="10800496" cy="22635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4F96C28-6C6E-57D1-568E-15CFDEBF6139}"/>
                </a:ext>
              </a:extLst>
            </p:cNvPr>
            <p:cNvGrpSpPr/>
            <p:nvPr/>
          </p:nvGrpSpPr>
          <p:grpSpPr>
            <a:xfrm>
              <a:off x="865077" y="4015297"/>
              <a:ext cx="10800496" cy="2263580"/>
              <a:chOff x="1001360" y="3949350"/>
              <a:chExt cx="10800496" cy="266395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F69AF04-6BD9-07FB-A156-67B5ADDE312E}"/>
                  </a:ext>
                </a:extLst>
              </p:cNvPr>
              <p:cNvSpPr/>
              <p:nvPr/>
            </p:nvSpPr>
            <p:spPr>
              <a:xfrm>
                <a:off x="1001360" y="3949350"/>
                <a:ext cx="10800496" cy="266395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BB051F8-8D26-DAC8-6253-364478319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08" y="4100226"/>
                <a:ext cx="2362200" cy="23622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838AD3-5466-7BA0-8917-87CA8B15B393}"/>
                </a:ext>
              </a:extLst>
            </p:cNvPr>
            <p:cNvSpPr txBox="1"/>
            <p:nvPr/>
          </p:nvSpPr>
          <p:spPr>
            <a:xfrm>
              <a:off x="1176864" y="4150616"/>
              <a:ext cx="650819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F70226-9C11-466F-975C-3370762B0F30}"/>
              </a:ext>
            </a:extLst>
          </p:cNvPr>
          <p:cNvCxnSpPr/>
          <p:nvPr/>
        </p:nvCxnSpPr>
        <p:spPr>
          <a:xfrm>
            <a:off x="10736011" y="2319528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07CD5B6C-8F60-D7D2-0765-9A9C5E1B8DD9}"/>
              </a:ext>
            </a:extLst>
          </p:cNvPr>
          <p:cNvSpPr>
            <a:spLocks noChangeAspect="1"/>
          </p:cNvSpPr>
          <p:nvPr/>
        </p:nvSpPr>
        <p:spPr>
          <a:xfrm>
            <a:off x="7341716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389C5A-1C1F-672E-F933-59B371E6AE8A}"/>
              </a:ext>
            </a:extLst>
          </p:cNvPr>
          <p:cNvSpPr>
            <a:spLocks noChangeAspect="1"/>
          </p:cNvSpPr>
          <p:nvPr/>
        </p:nvSpPr>
        <p:spPr>
          <a:xfrm>
            <a:off x="7816743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42DE3B-5414-D8AC-A4CF-35B7C3FF70C7}"/>
              </a:ext>
            </a:extLst>
          </p:cNvPr>
          <p:cNvSpPr>
            <a:spLocks noChangeAspect="1"/>
          </p:cNvSpPr>
          <p:nvPr/>
        </p:nvSpPr>
        <p:spPr>
          <a:xfrm>
            <a:off x="8291770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80ADEE-404F-8226-E6B3-C3213B0584BC}"/>
              </a:ext>
            </a:extLst>
          </p:cNvPr>
          <p:cNvSpPr>
            <a:spLocks noChangeAspect="1"/>
          </p:cNvSpPr>
          <p:nvPr/>
        </p:nvSpPr>
        <p:spPr>
          <a:xfrm>
            <a:off x="8766797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7E8AF6-CE2A-2FCC-FA01-0A9CD87C5EE1}"/>
              </a:ext>
            </a:extLst>
          </p:cNvPr>
          <p:cNvSpPr>
            <a:spLocks noChangeAspect="1"/>
          </p:cNvSpPr>
          <p:nvPr/>
        </p:nvSpPr>
        <p:spPr>
          <a:xfrm>
            <a:off x="9241823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F1AA3E-7B75-F948-0F17-8874266D3E3E}"/>
              </a:ext>
            </a:extLst>
          </p:cNvPr>
          <p:cNvCxnSpPr>
            <a:cxnSpLocks/>
          </p:cNvCxnSpPr>
          <p:nvPr/>
        </p:nvCxnSpPr>
        <p:spPr>
          <a:xfrm flipH="1">
            <a:off x="7717803" y="1598911"/>
            <a:ext cx="98940" cy="0"/>
          </a:xfrm>
          <a:prstGeom prst="straightConnector1">
            <a:avLst/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E83399-CF95-D81E-77FE-F0E90312442B}"/>
              </a:ext>
            </a:extLst>
          </p:cNvPr>
          <p:cNvCxnSpPr>
            <a:cxnSpLocks/>
          </p:cNvCxnSpPr>
          <p:nvPr/>
        </p:nvCxnSpPr>
        <p:spPr>
          <a:xfrm flipH="1">
            <a:off x="8192830" y="1598911"/>
            <a:ext cx="98940" cy="0"/>
          </a:xfrm>
          <a:prstGeom prst="straightConnector1">
            <a:avLst/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82C54C-66FF-9E46-0FCE-1E0492F739FE}"/>
              </a:ext>
            </a:extLst>
          </p:cNvPr>
          <p:cNvCxnSpPr>
            <a:cxnSpLocks/>
          </p:cNvCxnSpPr>
          <p:nvPr/>
        </p:nvCxnSpPr>
        <p:spPr>
          <a:xfrm flipH="1">
            <a:off x="8667857" y="1598911"/>
            <a:ext cx="98940" cy="0"/>
          </a:xfrm>
          <a:prstGeom prst="straightConnector1">
            <a:avLst/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82F74D-7601-6F1F-D130-F72AB601C33C}"/>
              </a:ext>
            </a:extLst>
          </p:cNvPr>
          <p:cNvCxnSpPr>
            <a:cxnSpLocks/>
          </p:cNvCxnSpPr>
          <p:nvPr/>
        </p:nvCxnSpPr>
        <p:spPr>
          <a:xfrm flipH="1">
            <a:off x="9142884" y="1598911"/>
            <a:ext cx="98939" cy="0"/>
          </a:xfrm>
          <a:prstGeom prst="straightConnector1">
            <a:avLst/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CD1917-75F1-069E-71D6-DC6923182AD2}"/>
              </a:ext>
            </a:extLst>
          </p:cNvPr>
          <p:cNvCxnSpPr/>
          <p:nvPr/>
        </p:nvCxnSpPr>
        <p:spPr>
          <a:xfrm>
            <a:off x="5987227" y="2319528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8907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98B15-D8F9-FE72-7466-A4813500B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8B32-5F01-29D6-9FBA-C6285AB0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Checkpointing: Backward Pass (Replay)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402E17-1DE4-86A9-E1E1-2661172C5A01}"/>
              </a:ext>
            </a:extLst>
          </p:cNvPr>
          <p:cNvGrpSpPr/>
          <p:nvPr/>
        </p:nvGrpSpPr>
        <p:grpSpPr>
          <a:xfrm>
            <a:off x="829063" y="1922273"/>
            <a:ext cx="10533874" cy="1249045"/>
            <a:chOff x="613092" y="1995425"/>
            <a:chExt cx="10533874" cy="12490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80F6D7-4FA4-7706-82D0-9F382FAC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71693" y="1435355"/>
              <a:ext cx="1249045" cy="236918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5D86AA-06FE-70B4-B757-197407F91240}"/>
                </a:ext>
              </a:extLst>
            </p:cNvPr>
            <p:cNvGrpSpPr/>
            <p:nvPr/>
          </p:nvGrpSpPr>
          <p:grpSpPr>
            <a:xfrm>
              <a:off x="613092" y="2120637"/>
              <a:ext cx="998620" cy="998621"/>
              <a:chOff x="1621579" y="1823449"/>
              <a:chExt cx="998620" cy="99862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56F937-BB91-BAB9-5A48-779DD5A94E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9722B3-E0E7-D2A4-8DED-41F8007450F9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B7D4E05-5863-C02F-23BB-417A12DCC380}"/>
                </a:ext>
              </a:extLst>
            </p:cNvPr>
            <p:cNvGrpSpPr/>
            <p:nvPr/>
          </p:nvGrpSpPr>
          <p:grpSpPr>
            <a:xfrm>
              <a:off x="10148346" y="2120637"/>
              <a:ext cx="998620" cy="998621"/>
              <a:chOff x="1621579" y="1823449"/>
              <a:chExt cx="998620" cy="99862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617CD27-9FA7-26CC-8390-C92EBB0D64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FFFF0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C9A9EE-5EE0-12B8-F29A-C77AD5299D3F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y2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7546FC-49B0-8EF5-99D5-DEBBF4B96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39320" y="1435355"/>
              <a:ext cx="1249045" cy="2369185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AFFA74-74B7-C709-F976-26AF64207530}"/>
              </a:ext>
            </a:extLst>
          </p:cNvPr>
          <p:cNvCxnSpPr>
            <a:stCxn id="10" idx="6"/>
            <a:endCxn id="8" idx="2"/>
          </p:cNvCxnSpPr>
          <p:nvPr/>
        </p:nvCxnSpPr>
        <p:spPr>
          <a:xfrm>
            <a:off x="1827683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AC7802-1682-4779-3FB5-2770C586B977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4896779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A4D392-7B39-38D5-F0D1-437C9698F35C}"/>
              </a:ext>
            </a:extLst>
          </p:cNvPr>
          <p:cNvCxnSpPr>
            <a:cxnSpLocks/>
          </p:cNvCxnSpPr>
          <p:nvPr/>
        </p:nvCxnSpPr>
        <p:spPr>
          <a:xfrm flipH="1">
            <a:off x="6595310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17210D5-0267-C69B-9E2E-56E547B06DC9}"/>
              </a:ext>
            </a:extLst>
          </p:cNvPr>
          <p:cNvCxnSpPr>
            <a:cxnSpLocks/>
          </p:cNvCxnSpPr>
          <p:nvPr/>
        </p:nvCxnSpPr>
        <p:spPr>
          <a:xfrm flipH="1">
            <a:off x="9664406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3469CA-F76A-42E1-0F20-3C422682F748}"/>
              </a:ext>
            </a:extLst>
          </p:cNvPr>
          <p:cNvCxnSpPr>
            <a:cxnSpLocks/>
          </p:cNvCxnSpPr>
          <p:nvPr/>
        </p:nvCxnSpPr>
        <p:spPr>
          <a:xfrm flipH="1">
            <a:off x="11362937" y="2546795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3A702F-ED69-FC2A-B8DB-4B1C274E3400}"/>
              </a:ext>
            </a:extLst>
          </p:cNvPr>
          <p:cNvGrpSpPr/>
          <p:nvPr/>
        </p:nvGrpSpPr>
        <p:grpSpPr>
          <a:xfrm>
            <a:off x="865077" y="4015297"/>
            <a:ext cx="10800496" cy="2263580"/>
            <a:chOff x="865077" y="4015297"/>
            <a:chExt cx="10800496" cy="22635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FE40078-3D97-3FC1-5F17-5AA4E100432E}"/>
                </a:ext>
              </a:extLst>
            </p:cNvPr>
            <p:cNvGrpSpPr/>
            <p:nvPr/>
          </p:nvGrpSpPr>
          <p:grpSpPr>
            <a:xfrm>
              <a:off x="865077" y="4015297"/>
              <a:ext cx="10800496" cy="2263580"/>
              <a:chOff x="1001360" y="3949350"/>
              <a:chExt cx="10800496" cy="266395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079E96B-40C2-6787-6A63-A68F39EE369B}"/>
                  </a:ext>
                </a:extLst>
              </p:cNvPr>
              <p:cNvSpPr/>
              <p:nvPr/>
            </p:nvSpPr>
            <p:spPr>
              <a:xfrm>
                <a:off x="1001360" y="3949350"/>
                <a:ext cx="10800496" cy="266395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958D45D-79EC-B129-1E2A-87E25BEC9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08" y="4100226"/>
                <a:ext cx="2362200" cy="23622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628E5E-B67F-6A40-828A-8FBE50F1B7CC}"/>
                </a:ext>
              </a:extLst>
            </p:cNvPr>
            <p:cNvSpPr txBox="1"/>
            <p:nvPr/>
          </p:nvSpPr>
          <p:spPr>
            <a:xfrm>
              <a:off x="1176864" y="4150616"/>
              <a:ext cx="650819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E5F904-C3F5-CF7D-7A2F-3077B3054426}"/>
              </a:ext>
            </a:extLst>
          </p:cNvPr>
          <p:cNvCxnSpPr/>
          <p:nvPr/>
        </p:nvCxnSpPr>
        <p:spPr>
          <a:xfrm>
            <a:off x="10736011" y="2319528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3AE439-8F57-6602-2233-41CAEEFFA39D}"/>
              </a:ext>
            </a:extLst>
          </p:cNvPr>
          <p:cNvCxnSpPr>
            <a:cxnSpLocks/>
          </p:cNvCxnSpPr>
          <p:nvPr/>
        </p:nvCxnSpPr>
        <p:spPr>
          <a:xfrm flipV="1">
            <a:off x="1328928" y="3046106"/>
            <a:ext cx="0" cy="941936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0010CA-2AB9-8B3D-F836-E57FB9C13D13}"/>
              </a:ext>
            </a:extLst>
          </p:cNvPr>
          <p:cNvGrpSpPr/>
          <p:nvPr/>
        </p:nvGrpSpPr>
        <p:grpSpPr>
          <a:xfrm>
            <a:off x="2574089" y="1410867"/>
            <a:ext cx="2276194" cy="376087"/>
            <a:chOff x="7295222" y="1390438"/>
            <a:chExt cx="2276194" cy="37608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115ECB-FC34-86ED-3DF1-A6BD0706AE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5222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65FCD8-8AAF-8229-73FF-C165C1A4A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0249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BCD130-1B96-88CC-0B7A-1C52035A8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276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B5E608-44C8-1549-C365-19D99EA88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20303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E83AD7-3667-0F24-488D-5ADF6DB14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5329" y="1390438"/>
              <a:ext cx="376087" cy="376087"/>
            </a:xfrm>
            <a:prstGeom prst="ellipse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144A282-73E8-9B62-C824-E2C8929D4675}"/>
                </a:ext>
              </a:extLst>
            </p:cNvPr>
            <p:cNvCxnSpPr>
              <a:stCxn id="5" idx="6"/>
              <a:endCxn id="12" idx="2"/>
            </p:cNvCxnSpPr>
            <p:nvPr/>
          </p:nvCxnSpPr>
          <p:spPr>
            <a:xfrm>
              <a:off x="7671309" y="1578482"/>
              <a:ext cx="98940" cy="0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E3A7560-7C19-13EC-A040-0B5F7F3D6E36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>
              <a:off x="8146336" y="1578482"/>
              <a:ext cx="98940" cy="0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F7B398C-8CF8-B94D-7AE5-0B3ED7E64191}"/>
                </a:ext>
              </a:extLst>
            </p:cNvPr>
            <p:cNvCxnSpPr>
              <a:stCxn id="13" idx="6"/>
              <a:endCxn id="20" idx="2"/>
            </p:cNvCxnSpPr>
            <p:nvPr/>
          </p:nvCxnSpPr>
          <p:spPr>
            <a:xfrm>
              <a:off x="8621363" y="1578482"/>
              <a:ext cx="98940" cy="0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F4F43D5-F4D4-4765-F81D-C9CBA5577578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>
            <a:xfrm>
              <a:off x="9096390" y="1578482"/>
              <a:ext cx="98939" cy="0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661111E-DC06-F19F-5ECB-E8DEEB9C376E}"/>
              </a:ext>
            </a:extLst>
          </p:cNvPr>
          <p:cNvSpPr>
            <a:spLocks noChangeAspect="1"/>
          </p:cNvSpPr>
          <p:nvPr/>
        </p:nvSpPr>
        <p:spPr>
          <a:xfrm>
            <a:off x="5596690" y="2047485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D913E-A67F-BF5D-0835-BBB601ED25F1}"/>
              </a:ext>
            </a:extLst>
          </p:cNvPr>
          <p:cNvSpPr txBox="1"/>
          <p:nvPr/>
        </p:nvSpPr>
        <p:spPr>
          <a:xfrm>
            <a:off x="5768987" y="2223630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y1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B0D4EE-4A1C-5A14-1DB0-870D8B7A7C9D}"/>
              </a:ext>
            </a:extLst>
          </p:cNvPr>
          <p:cNvCxnSpPr/>
          <p:nvPr/>
        </p:nvCxnSpPr>
        <p:spPr>
          <a:xfrm>
            <a:off x="5987227" y="2319528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12749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912B7-E582-0706-F6E3-DC574DF2D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069C-FB8B-D858-5FFF-350DDF3D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Checkpointing: Backward Pass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F3FD84-EF8D-3221-AE94-DE7A23AF8B2F}"/>
              </a:ext>
            </a:extLst>
          </p:cNvPr>
          <p:cNvGrpSpPr/>
          <p:nvPr/>
        </p:nvGrpSpPr>
        <p:grpSpPr>
          <a:xfrm>
            <a:off x="829063" y="1922273"/>
            <a:ext cx="10533874" cy="1249045"/>
            <a:chOff x="613092" y="1995425"/>
            <a:chExt cx="10533874" cy="12490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9DDF4C-4D4D-CBBC-7775-E1B260986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71693" y="1435355"/>
              <a:ext cx="1249045" cy="236918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9F2E41-C16A-3CF5-6BB4-27957FEB2E4A}"/>
                </a:ext>
              </a:extLst>
            </p:cNvPr>
            <p:cNvGrpSpPr/>
            <p:nvPr/>
          </p:nvGrpSpPr>
          <p:grpSpPr>
            <a:xfrm>
              <a:off x="613092" y="2120637"/>
              <a:ext cx="998620" cy="998621"/>
              <a:chOff x="1621579" y="1823449"/>
              <a:chExt cx="998620" cy="99862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540BD80-BE08-19EC-1B6B-A4AE118A22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FFFF0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D97F79-8CF5-D647-6DF3-88D0B931CB75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219C48-A1F4-D412-E1DC-F835686F817D}"/>
                </a:ext>
              </a:extLst>
            </p:cNvPr>
            <p:cNvGrpSpPr/>
            <p:nvPr/>
          </p:nvGrpSpPr>
          <p:grpSpPr>
            <a:xfrm>
              <a:off x="10148346" y="2120637"/>
              <a:ext cx="998620" cy="998621"/>
              <a:chOff x="1621579" y="1823449"/>
              <a:chExt cx="998620" cy="99862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5C7BC3F-AB67-7184-1720-662252DD97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1579" y="1823449"/>
                <a:ext cx="998620" cy="998621"/>
              </a:xfrm>
              <a:prstGeom prst="ellipse">
                <a:avLst/>
              </a:prstGeom>
              <a:solidFill>
                <a:srgbClr val="FFFF00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9F8F9B-1C28-C25C-EE80-35469A2D4999}"/>
                  </a:ext>
                </a:extLst>
              </p:cNvPr>
              <p:cNvSpPr txBox="1"/>
              <p:nvPr/>
            </p:nvSpPr>
            <p:spPr>
              <a:xfrm>
                <a:off x="1793876" y="1999594"/>
                <a:ext cx="65402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  <a:latin typeface="Aptos Display" panose="020B0004020202020204" pitchFamily="34" charset="0"/>
                    <a:cs typeface="Arial" panose="020B0604020202020204" pitchFamily="34" charset="0"/>
                  </a:rPr>
                  <a:t>y2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9179C76-2CBD-CEF4-4914-F2BF4EE7D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39320" y="1435355"/>
              <a:ext cx="1249045" cy="2369185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B94C92-BD4F-7C87-3E43-3D5DD8876D57}"/>
              </a:ext>
            </a:extLst>
          </p:cNvPr>
          <p:cNvCxnSpPr>
            <a:cxnSpLocks/>
          </p:cNvCxnSpPr>
          <p:nvPr/>
        </p:nvCxnSpPr>
        <p:spPr>
          <a:xfrm flipH="1">
            <a:off x="1827683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F32D0-769F-15AC-38AB-7D344068DA45}"/>
              </a:ext>
            </a:extLst>
          </p:cNvPr>
          <p:cNvCxnSpPr>
            <a:cxnSpLocks/>
          </p:cNvCxnSpPr>
          <p:nvPr/>
        </p:nvCxnSpPr>
        <p:spPr>
          <a:xfrm flipH="1">
            <a:off x="4896779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09B0F3-6DFA-241E-B4F0-55FC8C8224E4}"/>
              </a:ext>
            </a:extLst>
          </p:cNvPr>
          <p:cNvCxnSpPr>
            <a:cxnSpLocks/>
          </p:cNvCxnSpPr>
          <p:nvPr/>
        </p:nvCxnSpPr>
        <p:spPr>
          <a:xfrm flipH="1">
            <a:off x="6595310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E88ED61-358A-926C-8570-CDD5B8632987}"/>
              </a:ext>
            </a:extLst>
          </p:cNvPr>
          <p:cNvCxnSpPr>
            <a:cxnSpLocks/>
          </p:cNvCxnSpPr>
          <p:nvPr/>
        </p:nvCxnSpPr>
        <p:spPr>
          <a:xfrm flipH="1">
            <a:off x="9664406" y="2546796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B62725-3780-DA73-5947-DD6C39099940}"/>
              </a:ext>
            </a:extLst>
          </p:cNvPr>
          <p:cNvCxnSpPr>
            <a:cxnSpLocks/>
          </p:cNvCxnSpPr>
          <p:nvPr/>
        </p:nvCxnSpPr>
        <p:spPr>
          <a:xfrm flipH="1">
            <a:off x="11362937" y="2546795"/>
            <a:ext cx="699911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155EA7-E4CD-C47B-850E-62B0918B30B5}"/>
              </a:ext>
            </a:extLst>
          </p:cNvPr>
          <p:cNvGrpSpPr/>
          <p:nvPr/>
        </p:nvGrpSpPr>
        <p:grpSpPr>
          <a:xfrm>
            <a:off x="865077" y="4015297"/>
            <a:ext cx="10800496" cy="2263580"/>
            <a:chOff x="865077" y="4015297"/>
            <a:chExt cx="10800496" cy="22635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0B8DD1-D165-1CE7-713C-CC1C33888185}"/>
                </a:ext>
              </a:extLst>
            </p:cNvPr>
            <p:cNvGrpSpPr/>
            <p:nvPr/>
          </p:nvGrpSpPr>
          <p:grpSpPr>
            <a:xfrm>
              <a:off x="865077" y="4015297"/>
              <a:ext cx="10800496" cy="2263580"/>
              <a:chOff x="1001360" y="3949350"/>
              <a:chExt cx="10800496" cy="266395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F925D1A-BA44-146E-0FC8-33D74952A1C4}"/>
                  </a:ext>
                </a:extLst>
              </p:cNvPr>
              <p:cNvSpPr/>
              <p:nvPr/>
            </p:nvSpPr>
            <p:spPr>
              <a:xfrm>
                <a:off x="1001360" y="3949350"/>
                <a:ext cx="10800496" cy="266395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7F7C69C-1FBD-10C6-81FE-0A014F7D9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08" y="4100226"/>
                <a:ext cx="2362200" cy="23622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3A86EB-459C-7697-E64E-40742312CD96}"/>
                </a:ext>
              </a:extLst>
            </p:cNvPr>
            <p:cNvSpPr txBox="1"/>
            <p:nvPr/>
          </p:nvSpPr>
          <p:spPr>
            <a:xfrm>
              <a:off x="1176864" y="4150616"/>
              <a:ext cx="650819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03EC9D-8A13-2C59-0C6E-9FC51D3E02A1}"/>
              </a:ext>
            </a:extLst>
          </p:cNvPr>
          <p:cNvCxnSpPr/>
          <p:nvPr/>
        </p:nvCxnSpPr>
        <p:spPr>
          <a:xfrm>
            <a:off x="10736011" y="2319528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C6F4625-F4A9-1B87-B6F1-2BFF9ADFBF49}"/>
              </a:ext>
            </a:extLst>
          </p:cNvPr>
          <p:cNvSpPr>
            <a:spLocks noChangeAspect="1"/>
          </p:cNvSpPr>
          <p:nvPr/>
        </p:nvSpPr>
        <p:spPr>
          <a:xfrm>
            <a:off x="2574089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1452D5-4618-4FEA-878F-873563748ACC}"/>
              </a:ext>
            </a:extLst>
          </p:cNvPr>
          <p:cNvSpPr>
            <a:spLocks noChangeAspect="1"/>
          </p:cNvSpPr>
          <p:nvPr/>
        </p:nvSpPr>
        <p:spPr>
          <a:xfrm>
            <a:off x="3049116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66D6A5-5909-D517-23EC-14B69D90D289}"/>
              </a:ext>
            </a:extLst>
          </p:cNvPr>
          <p:cNvSpPr>
            <a:spLocks noChangeAspect="1"/>
          </p:cNvSpPr>
          <p:nvPr/>
        </p:nvSpPr>
        <p:spPr>
          <a:xfrm>
            <a:off x="3524143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9A9587-8F3F-9C7B-7FAE-A079484937EC}"/>
              </a:ext>
            </a:extLst>
          </p:cNvPr>
          <p:cNvSpPr>
            <a:spLocks noChangeAspect="1"/>
          </p:cNvSpPr>
          <p:nvPr/>
        </p:nvSpPr>
        <p:spPr>
          <a:xfrm>
            <a:off x="3999170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5A6848-1578-A3E5-9293-B7AA7CECC9D7}"/>
              </a:ext>
            </a:extLst>
          </p:cNvPr>
          <p:cNvSpPr>
            <a:spLocks noChangeAspect="1"/>
          </p:cNvSpPr>
          <p:nvPr/>
        </p:nvSpPr>
        <p:spPr>
          <a:xfrm>
            <a:off x="4474196" y="1410867"/>
            <a:ext cx="376087" cy="376087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BFE966-0824-6826-5895-1490F72876DB}"/>
              </a:ext>
            </a:extLst>
          </p:cNvPr>
          <p:cNvCxnSpPr>
            <a:cxnSpLocks/>
          </p:cNvCxnSpPr>
          <p:nvPr/>
        </p:nvCxnSpPr>
        <p:spPr>
          <a:xfrm flipH="1">
            <a:off x="2950176" y="1598911"/>
            <a:ext cx="98940" cy="0"/>
          </a:xfrm>
          <a:prstGeom prst="straightConnector1">
            <a:avLst/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2567BC-E660-F8F1-963B-2BC01B190E4C}"/>
              </a:ext>
            </a:extLst>
          </p:cNvPr>
          <p:cNvCxnSpPr>
            <a:cxnSpLocks/>
          </p:cNvCxnSpPr>
          <p:nvPr/>
        </p:nvCxnSpPr>
        <p:spPr>
          <a:xfrm flipH="1">
            <a:off x="3425203" y="1598911"/>
            <a:ext cx="98940" cy="0"/>
          </a:xfrm>
          <a:prstGeom prst="straightConnector1">
            <a:avLst/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C33519-6E96-0FEC-94B0-85AF83187D66}"/>
              </a:ext>
            </a:extLst>
          </p:cNvPr>
          <p:cNvCxnSpPr>
            <a:cxnSpLocks/>
          </p:cNvCxnSpPr>
          <p:nvPr/>
        </p:nvCxnSpPr>
        <p:spPr>
          <a:xfrm flipH="1">
            <a:off x="3900230" y="1598911"/>
            <a:ext cx="98940" cy="0"/>
          </a:xfrm>
          <a:prstGeom prst="straightConnector1">
            <a:avLst/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5D8862-3ECF-1293-E72B-2F1B113D18CD}"/>
              </a:ext>
            </a:extLst>
          </p:cNvPr>
          <p:cNvCxnSpPr>
            <a:cxnSpLocks/>
          </p:cNvCxnSpPr>
          <p:nvPr/>
        </p:nvCxnSpPr>
        <p:spPr>
          <a:xfrm flipH="1">
            <a:off x="4375257" y="1598911"/>
            <a:ext cx="98939" cy="0"/>
          </a:xfrm>
          <a:prstGeom prst="straightConnector1">
            <a:avLst/>
          </a:prstGeom>
          <a:ln w="254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C371A-C179-151F-BA75-70FA27DA8654}"/>
              </a:ext>
            </a:extLst>
          </p:cNvPr>
          <p:cNvSpPr>
            <a:spLocks noChangeAspect="1"/>
          </p:cNvSpPr>
          <p:nvPr/>
        </p:nvSpPr>
        <p:spPr>
          <a:xfrm>
            <a:off x="5596690" y="2047485"/>
            <a:ext cx="998620" cy="998621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D4611-059E-B744-97CA-A1608F52FF55}"/>
              </a:ext>
            </a:extLst>
          </p:cNvPr>
          <p:cNvSpPr txBox="1"/>
          <p:nvPr/>
        </p:nvSpPr>
        <p:spPr>
          <a:xfrm>
            <a:off x="5768987" y="2223630"/>
            <a:ext cx="6540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y1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A8E96A-8071-DC10-04C2-57763EDF3F03}"/>
              </a:ext>
            </a:extLst>
          </p:cNvPr>
          <p:cNvCxnSpPr/>
          <p:nvPr/>
        </p:nvCxnSpPr>
        <p:spPr>
          <a:xfrm>
            <a:off x="5987227" y="2319528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CDB027-802D-CEA4-6550-15BFD014F1B9}"/>
              </a:ext>
            </a:extLst>
          </p:cNvPr>
          <p:cNvCxnSpPr/>
          <p:nvPr/>
        </p:nvCxnSpPr>
        <p:spPr>
          <a:xfrm>
            <a:off x="1176864" y="2319528"/>
            <a:ext cx="2212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12661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8BD2-4FA1-7608-74A9-9D222A396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557A-E879-1CD5-6A17-8D726CA7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the GPU Memory, Stupid!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6D9094-BC25-71B1-4076-85B859A19339}"/>
              </a:ext>
            </a:extLst>
          </p:cNvPr>
          <p:cNvSpPr txBox="1">
            <a:spLocks/>
          </p:cNvSpPr>
          <p:nvPr/>
        </p:nvSpPr>
        <p:spPr>
          <a:xfrm>
            <a:off x="304800" y="1390319"/>
            <a:ext cx="9326880" cy="5029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Tricks to save GPU memory in backpropagation:</a:t>
            </a:r>
          </a:p>
          <a:p>
            <a:r>
              <a:rPr lang="en-US" dirty="0"/>
              <a:t>Activation checkpointing; CPU offloading</a:t>
            </a:r>
          </a:p>
          <a:p>
            <a:r>
              <a:rPr lang="en-US" dirty="0"/>
              <a:t>Quantization</a:t>
            </a:r>
          </a:p>
          <a:p>
            <a:r>
              <a:rPr lang="en-US" dirty="0"/>
              <a:t>Linear recurrences (research talk)</a:t>
            </a:r>
          </a:p>
          <a:p>
            <a:r>
              <a:rPr lang="en-US" dirty="0"/>
              <a:t>Operator fusion: Larger blocks, fewer nodes</a:t>
            </a:r>
          </a:p>
        </p:txBody>
      </p:sp>
    </p:spTree>
    <p:extLst>
      <p:ext uri="{BB962C8B-B14F-4D97-AF65-F5344CB8AC3E}">
        <p14:creationId xmlns:p14="http://schemas.microsoft.com/office/powerpoint/2010/main" val="835563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438F7-1642-E5D1-B8FD-872D46CE0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9B5E-BDAC-403F-4680-797A69CD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FEC77AD-7163-2AF2-E851-6FC6A05C79A0}"/>
              </a:ext>
            </a:extLst>
          </p:cNvPr>
          <p:cNvSpPr txBox="1">
            <a:spLocks/>
          </p:cNvSpPr>
          <p:nvPr/>
        </p:nvSpPr>
        <p:spPr>
          <a:xfrm>
            <a:off x="304800" y="1390319"/>
            <a:ext cx="11070336" cy="5029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Error Backpropagation:</a:t>
            </a:r>
          </a:p>
          <a:p>
            <a:pPr lvl="1"/>
            <a:r>
              <a:rPr lang="en-US" dirty="0"/>
              <a:t>Very efficient gradient computation for layered architectures</a:t>
            </a:r>
          </a:p>
          <a:p>
            <a:pPr lvl="1"/>
            <a:r>
              <a:rPr lang="en-US" dirty="0"/>
              <a:t>Automatic and modular</a:t>
            </a:r>
          </a:p>
          <a:p>
            <a:r>
              <a:rPr lang="en-US" dirty="0"/>
              <a:t>Two phases:</a:t>
            </a:r>
          </a:p>
          <a:p>
            <a:pPr lvl="1"/>
            <a:r>
              <a:rPr lang="en-US" dirty="0"/>
              <a:t>Forward: Populate nodes in computation graph</a:t>
            </a:r>
          </a:p>
          <a:p>
            <a:pPr lvl="1"/>
            <a:r>
              <a:rPr lang="en-US" dirty="0"/>
              <a:t>Backward: Replace node values with gradients</a:t>
            </a:r>
          </a:p>
          <a:p>
            <a:r>
              <a:rPr lang="en-US" dirty="0"/>
              <a:t>Achilles Heel: Needs lots of GPU memory</a:t>
            </a:r>
          </a:p>
          <a:p>
            <a:r>
              <a:rPr lang="en-US" dirty="0"/>
              <a:t>Trade-offs: More compute, less memory </a:t>
            </a:r>
          </a:p>
        </p:txBody>
      </p:sp>
    </p:spTree>
    <p:extLst>
      <p:ext uri="{BB962C8B-B14F-4D97-AF65-F5344CB8AC3E}">
        <p14:creationId xmlns:p14="http://schemas.microsoft.com/office/powerpoint/2010/main" val="540881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6A55-9230-9EFD-AADB-47A30C60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420661EE-5CF8-BBD3-83CF-8D1B67459F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574" y="942975"/>
            <a:ext cx="3154680" cy="315468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33814D7-9A33-8DF7-3A7C-E5E278B3B0A0}"/>
              </a:ext>
            </a:extLst>
          </p:cNvPr>
          <p:cNvSpPr txBox="1">
            <a:spLocks/>
          </p:cNvSpPr>
          <p:nvPr/>
        </p:nvSpPr>
        <p:spPr>
          <a:xfrm>
            <a:off x="304800" y="4439212"/>
            <a:ext cx="11582400" cy="1475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hlinkClick r:id="rId4"/>
              </a:rPr>
              <a:t>https://mseeger.github.io/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5"/>
              </a:rPr>
              <a:t>https://github.com/awslabs/keys_values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68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D3B3-8A17-4640-EED1-CD4A636CF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6199-0FEB-48FD-7ECD-9347C95C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(Recap from Last Week </a:t>
            </a:r>
            <a:r>
              <a:rPr lang="en-US" dirty="0">
                <a:sym typeface="Wingdings" pitchFamily="2" charset="2"/>
              </a:rPr>
              <a:t>😀</a:t>
            </a:r>
            <a:r>
              <a:rPr lang="en-US" dirty="0"/>
              <a:t>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17D8055-9745-0F04-B0CE-1DFC4A5C2FFD}"/>
              </a:ext>
            </a:extLst>
          </p:cNvPr>
          <p:cNvSpPr txBox="1">
            <a:spLocks/>
          </p:cNvSpPr>
          <p:nvPr/>
        </p:nvSpPr>
        <p:spPr>
          <a:xfrm>
            <a:off x="304800" y="1426413"/>
            <a:ext cx="11582400" cy="5029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Neural Network: Minimize Loss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Negative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Gradient: Direction of Steepest Descent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Stochastic</a:t>
            </a:r>
            <a:r>
              <a:rPr lang="en-US" dirty="0"/>
              <a:t> Gradient Descent: Sample on small data batch B</a:t>
            </a:r>
            <a:br>
              <a:rPr lang="en-US" dirty="0"/>
            </a:b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D58BC4-4B50-98A1-15C6-ADBCB598E289}"/>
              </a:ext>
            </a:extLst>
          </p:cNvPr>
          <p:cNvGrpSpPr/>
          <p:nvPr/>
        </p:nvGrpSpPr>
        <p:grpSpPr>
          <a:xfrm>
            <a:off x="3280611" y="3597443"/>
            <a:ext cx="5630778" cy="2177716"/>
            <a:chOff x="3128211" y="3633537"/>
            <a:chExt cx="5630778" cy="21777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2DE4B5-2DBB-45DD-7C95-C58439E5271E}"/>
                </a:ext>
              </a:extLst>
            </p:cNvPr>
            <p:cNvSpPr/>
            <p:nvPr/>
          </p:nvSpPr>
          <p:spPr>
            <a:xfrm>
              <a:off x="3128211" y="3633537"/>
              <a:ext cx="5630778" cy="2177716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943911-1CF4-292C-DD1C-BA03E4027C75}"/>
                </a:ext>
              </a:extLst>
            </p:cNvPr>
            <p:cNvGrpSpPr/>
            <p:nvPr/>
          </p:nvGrpSpPr>
          <p:grpSpPr>
            <a:xfrm>
              <a:off x="3514154" y="4008369"/>
              <a:ext cx="4858893" cy="1428053"/>
              <a:chOff x="3512211" y="3805602"/>
              <a:chExt cx="4858893" cy="142805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CEB3705-D3DC-B9F6-9C30-04678F345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2211" y="3805602"/>
                <a:ext cx="4858893" cy="579501"/>
              </a:xfrm>
              <a:prstGeom prst="rect">
                <a:avLst/>
              </a:prstGeom>
              <a:solidFill>
                <a:schemeClr val="tx1"/>
              </a:solidFill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13CA3D-1CCF-5318-3B03-AC9EBF497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3907" y="4763755"/>
                <a:ext cx="4635500" cy="46990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2539458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6BD2-BABD-C983-B37F-F367E7F5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Models (GPT)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7E5B03-1AE4-B03D-0328-B6471898A0A1}"/>
              </a:ext>
            </a:extLst>
          </p:cNvPr>
          <p:cNvGrpSpPr/>
          <p:nvPr/>
        </p:nvGrpSpPr>
        <p:grpSpPr>
          <a:xfrm>
            <a:off x="7023099" y="1148214"/>
            <a:ext cx="4394869" cy="4970646"/>
            <a:chOff x="7023099" y="1148214"/>
            <a:chExt cx="4394869" cy="49706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FA1D88-AC7B-6D51-6C8A-D54559B77A42}"/>
                </a:ext>
              </a:extLst>
            </p:cNvPr>
            <p:cNvSpPr/>
            <p:nvPr/>
          </p:nvSpPr>
          <p:spPr>
            <a:xfrm>
              <a:off x="7023099" y="1148214"/>
              <a:ext cx="4394869" cy="497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83AB62-EFBC-39C5-6344-9323B12A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431" y="1148214"/>
              <a:ext cx="4142205" cy="4970646"/>
            </a:xfrm>
            <a:prstGeom prst="rect">
              <a:avLst/>
            </a:prstGeom>
          </p:spPr>
        </p:pic>
      </p:grp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4DF269E-3365-2E7D-F4AC-6F1057FFE4B4}"/>
              </a:ext>
            </a:extLst>
          </p:cNvPr>
          <p:cNvSpPr txBox="1">
            <a:spLocks/>
          </p:cNvSpPr>
          <p:nvPr/>
        </p:nvSpPr>
        <p:spPr>
          <a:xfrm>
            <a:off x="304800" y="1390319"/>
            <a:ext cx="6505074" cy="5029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mazon Ember Display" panose="020F0603020204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parameters (weights) to tune:</a:t>
            </a:r>
            <a:br>
              <a:rPr lang="en-US" dirty="0"/>
            </a:br>
            <a:r>
              <a:rPr lang="en-US" dirty="0"/>
              <a:t>4 B(</a:t>
            </a:r>
            <a:r>
              <a:rPr lang="en-US" dirty="0" err="1"/>
              <a:t>illion</a:t>
            </a:r>
            <a:r>
              <a:rPr lang="en-US" dirty="0"/>
              <a:t> – “small” these days)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Layered structure:</a:t>
            </a:r>
            <a:br>
              <a:rPr lang="en-US" dirty="0"/>
            </a:br>
            <a:r>
              <a:rPr lang="en-US" dirty="0"/>
              <a:t>36 layers (same form; independent weights)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Massive graph of simple units, mapping dense float arrays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98654C-F803-DE6F-206F-42D38FF97F20}"/>
              </a:ext>
            </a:extLst>
          </p:cNvPr>
          <p:cNvGrpSpPr/>
          <p:nvPr/>
        </p:nvGrpSpPr>
        <p:grpSpPr>
          <a:xfrm>
            <a:off x="1211179" y="4824663"/>
            <a:ext cx="4692316" cy="998621"/>
            <a:chOff x="1311442" y="4993105"/>
            <a:chExt cx="4692316" cy="9986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93859D-D8D6-7CD1-76BB-EAF59EFCD36B}"/>
                </a:ext>
              </a:extLst>
            </p:cNvPr>
            <p:cNvSpPr/>
            <p:nvPr/>
          </p:nvSpPr>
          <p:spPr>
            <a:xfrm>
              <a:off x="1311442" y="4993105"/>
              <a:ext cx="4692316" cy="998621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CFD754-54DD-4F29-2530-3C5C6A69D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9151" y="5229017"/>
              <a:ext cx="4136898" cy="526796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2214027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81793-E85F-0EE3-C2C5-1A90EA8D5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08F2-93FF-DC99-39E4-F29CF7D5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The Good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3CEC3D-494C-122E-A694-61BE161A923B}"/>
              </a:ext>
            </a:extLst>
          </p:cNvPr>
          <p:cNvGrpSpPr/>
          <p:nvPr/>
        </p:nvGrpSpPr>
        <p:grpSpPr>
          <a:xfrm>
            <a:off x="8226258" y="1226419"/>
            <a:ext cx="3360154" cy="4097554"/>
            <a:chOff x="7023099" y="1148214"/>
            <a:chExt cx="4394869" cy="49706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2DDCF9-A3A7-CFBD-68EF-FB7842D20725}"/>
                </a:ext>
              </a:extLst>
            </p:cNvPr>
            <p:cNvSpPr/>
            <p:nvPr/>
          </p:nvSpPr>
          <p:spPr>
            <a:xfrm>
              <a:off x="7023099" y="1148214"/>
              <a:ext cx="4394869" cy="497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578855-1014-D2E0-3843-1C02FB31B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431" y="1148214"/>
              <a:ext cx="4142205" cy="497064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EF2854A5-EE69-500E-A21D-877F7287A7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390319"/>
                <a:ext cx="6505074" cy="502944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Amazon Ember Display" panose="020F0603020204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Wingdings" panose="05000000000000000000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–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Forward pass</a:t>
                </a:r>
                <a:r>
                  <a:rPr lang="en-US" dirty="0"/>
                  <a:t>: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br>
                  <a:rPr lang="en-US" b="0" dirty="0"/>
                </a:br>
                <a:r>
                  <a:rPr lang="en-US" b="0" dirty="0"/>
                  <a:t>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bottom</a:t>
                </a:r>
                <a:r>
                  <a:rPr lang="en-US" b="0" dirty="0" err="1">
                    <a:sym typeface="Wingdings" pitchFamily="2" charset="2"/>
                  </a:rPr>
                  <a:t>top</a:t>
                </a:r>
                <a:endParaRPr lang="en-US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? 4 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0" dirty="0"/>
                  <a:t> forward?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EF2854A5-EE69-500E-A21D-877F7287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90319"/>
                <a:ext cx="6505074" cy="5029442"/>
              </a:xfrm>
              <a:prstGeom prst="rect">
                <a:avLst/>
              </a:prstGeom>
              <a:blipFill>
                <a:blip r:embed="rId4"/>
                <a:stretch>
                  <a:fillRect l="-1559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0F8ABB6-3026-E544-CDC9-F7DB84590C05}"/>
              </a:ext>
            </a:extLst>
          </p:cNvPr>
          <p:cNvGrpSpPr>
            <a:grpSpLocks noChangeAspect="1"/>
          </p:cNvGrpSpPr>
          <p:nvPr/>
        </p:nvGrpSpPr>
        <p:grpSpPr>
          <a:xfrm>
            <a:off x="8345953" y="5475168"/>
            <a:ext cx="3143870" cy="669076"/>
            <a:chOff x="1311442" y="4993105"/>
            <a:chExt cx="4692316" cy="9986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C3B8A6-D8F0-5EAA-C5E5-5A71500EEC08}"/>
                </a:ext>
              </a:extLst>
            </p:cNvPr>
            <p:cNvSpPr/>
            <p:nvPr/>
          </p:nvSpPr>
          <p:spPr>
            <a:xfrm>
              <a:off x="1311442" y="4993105"/>
              <a:ext cx="4692316" cy="998621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7411F8-935E-A281-D484-986D600E2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9151" y="5229017"/>
              <a:ext cx="4136898" cy="526796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C3FBFF-C2FC-8EEE-B391-B0D43EFCA014}"/>
              </a:ext>
            </a:extLst>
          </p:cNvPr>
          <p:cNvGrpSpPr/>
          <p:nvPr/>
        </p:nvGrpSpPr>
        <p:grpSpPr>
          <a:xfrm>
            <a:off x="702177" y="3429000"/>
            <a:ext cx="7038474" cy="866274"/>
            <a:chOff x="745958" y="3513221"/>
            <a:chExt cx="7038474" cy="8662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3EC53E-7651-266B-ED18-4C4CFCEE60A5}"/>
                </a:ext>
              </a:extLst>
            </p:cNvPr>
            <p:cNvSpPr/>
            <p:nvPr/>
          </p:nvSpPr>
          <p:spPr>
            <a:xfrm>
              <a:off x="745958" y="3513221"/>
              <a:ext cx="7038474" cy="8662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790871-41E3-6082-18E5-99F6758CF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8745" y="3679658"/>
              <a:ext cx="6692900" cy="533400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13" name="Up Arrow 12">
            <a:extLst>
              <a:ext uri="{FF2B5EF4-FFF2-40B4-BE49-F238E27FC236}">
                <a16:creationId xmlns:a16="http://schemas.microsoft.com/office/drawing/2014/main" id="{A3A19FD2-798B-2B64-C861-B54078F672ED}"/>
              </a:ext>
            </a:extLst>
          </p:cNvPr>
          <p:cNvSpPr/>
          <p:nvPr/>
        </p:nvSpPr>
        <p:spPr>
          <a:xfrm>
            <a:off x="7892548" y="1987817"/>
            <a:ext cx="160923" cy="257475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511353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06A1B-0361-AB14-DC97-AE627CC0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E756-C781-FE0C-78D5-A6EC98C1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The Good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233B4-3B2E-5568-BBA8-29E8A6BDB5E1}"/>
              </a:ext>
            </a:extLst>
          </p:cNvPr>
          <p:cNvGrpSpPr/>
          <p:nvPr/>
        </p:nvGrpSpPr>
        <p:grpSpPr>
          <a:xfrm>
            <a:off x="8226258" y="1226419"/>
            <a:ext cx="3360154" cy="4097554"/>
            <a:chOff x="7023099" y="1148214"/>
            <a:chExt cx="4394869" cy="49706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AB702F-C0F3-242F-6F5B-D484BF740BFE}"/>
                </a:ext>
              </a:extLst>
            </p:cNvPr>
            <p:cNvSpPr/>
            <p:nvPr/>
          </p:nvSpPr>
          <p:spPr>
            <a:xfrm>
              <a:off x="7023099" y="1148214"/>
              <a:ext cx="4394869" cy="497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F25E7E-22F0-CC1C-32E2-0B2E923E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431" y="1148214"/>
              <a:ext cx="4142205" cy="497064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E8BA2508-A2F3-4161-3C6E-9BE66B30A9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390319"/>
                <a:ext cx="6505074" cy="502944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Amazon Ember Display" panose="020F0603020204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Wingdings" panose="05000000000000000000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–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Forward pass: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br>
                  <a:rPr lang="en-US" b="0" dirty="0"/>
                </a:br>
                <a:r>
                  <a:rPr lang="en-US" b="0" dirty="0"/>
                  <a:t>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bottom</a:t>
                </a:r>
                <a:r>
                  <a:rPr lang="en-US" b="0" dirty="0" err="1">
                    <a:sym typeface="Wingdings" pitchFamily="2" charset="2"/>
                  </a:rPr>
                  <a:t>top</a:t>
                </a:r>
                <a:endParaRPr lang="en-US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? 4 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0" dirty="0"/>
                  <a:t> forward?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No!</a:t>
                </a:r>
              </a:p>
              <a:p>
                <a:pPr marL="68580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Forward pass</a:t>
                </a:r>
                <a:r>
                  <a:rPr lang="en-US" dirty="0"/>
                  <a:t>: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bottom</a:t>
                </a:r>
                <a:r>
                  <a:rPr lang="en-US" dirty="0" err="1">
                    <a:sym typeface="Wingdings" pitchFamily="2" charset="2"/>
                  </a:rPr>
                  <a:t>top</a:t>
                </a:r>
                <a:endParaRPr lang="en-US" dirty="0">
                  <a:sym typeface="Wingdings" pitchFamily="2" charset="2"/>
                </a:endParaRPr>
              </a:p>
              <a:p>
                <a:pPr marL="68580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  <a:sym typeface="Wingdings" pitchFamily="2" charset="2"/>
                  </a:rPr>
                  <a:t>Backward pass</a:t>
                </a:r>
                <a:r>
                  <a:rPr lang="en-US" dirty="0">
                    <a:sym typeface="Wingdings" pitchFamily="2" charset="2"/>
                  </a:rPr>
                  <a:t>: </a:t>
                </a:r>
                <a:r>
                  <a:rPr lang="en-US" dirty="0"/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top</a:t>
                </a:r>
                <a:r>
                  <a:rPr lang="en-US" dirty="0" err="1">
                    <a:sym typeface="Wingdings" pitchFamily="2" charset="2"/>
                  </a:rPr>
                  <a:t>bottom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E8BA2508-A2F3-4161-3C6E-9BE66B30A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90319"/>
                <a:ext cx="6505074" cy="5029442"/>
              </a:xfrm>
              <a:prstGeom prst="rect">
                <a:avLst/>
              </a:prstGeom>
              <a:blipFill>
                <a:blip r:embed="rId4"/>
                <a:stretch>
                  <a:fillRect l="-1559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5539962-38D7-79BE-C2D4-0AF8440DA4C5}"/>
              </a:ext>
            </a:extLst>
          </p:cNvPr>
          <p:cNvGrpSpPr>
            <a:grpSpLocks noChangeAspect="1"/>
          </p:cNvGrpSpPr>
          <p:nvPr/>
        </p:nvGrpSpPr>
        <p:grpSpPr>
          <a:xfrm>
            <a:off x="8345953" y="5475168"/>
            <a:ext cx="3143870" cy="669076"/>
            <a:chOff x="1311442" y="4993105"/>
            <a:chExt cx="4692316" cy="9986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1443EF-7E38-22A1-F0E3-07D4A0BAA477}"/>
                </a:ext>
              </a:extLst>
            </p:cNvPr>
            <p:cNvSpPr/>
            <p:nvPr/>
          </p:nvSpPr>
          <p:spPr>
            <a:xfrm>
              <a:off x="1311442" y="4993105"/>
              <a:ext cx="4692316" cy="998621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0653E9-4199-BA6E-B931-86790943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9151" y="5229017"/>
              <a:ext cx="4136898" cy="526796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13" name="Up Arrow 12">
            <a:extLst>
              <a:ext uri="{FF2B5EF4-FFF2-40B4-BE49-F238E27FC236}">
                <a16:creationId xmlns:a16="http://schemas.microsoft.com/office/drawing/2014/main" id="{FCB44BC2-C656-0000-2126-9B08D962110A}"/>
              </a:ext>
            </a:extLst>
          </p:cNvPr>
          <p:cNvSpPr/>
          <p:nvPr/>
        </p:nvSpPr>
        <p:spPr>
          <a:xfrm>
            <a:off x="7787436" y="1987817"/>
            <a:ext cx="160923" cy="257475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2B7708FD-4726-8A53-956A-730B26B40D18}"/>
              </a:ext>
            </a:extLst>
          </p:cNvPr>
          <p:cNvSpPr/>
          <p:nvPr/>
        </p:nvSpPr>
        <p:spPr>
          <a:xfrm flipV="1">
            <a:off x="7968746" y="1987817"/>
            <a:ext cx="160923" cy="257475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20738C-9CFB-BCA4-7716-6CE9F6407928}"/>
              </a:ext>
            </a:extLst>
          </p:cNvPr>
          <p:cNvGrpSpPr/>
          <p:nvPr/>
        </p:nvGrpSpPr>
        <p:grpSpPr>
          <a:xfrm rot="20452217">
            <a:off x="3656239" y="4562575"/>
            <a:ext cx="3801979" cy="1283486"/>
            <a:chOff x="2177716" y="4860759"/>
            <a:chExt cx="3801979" cy="12834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1A9BCA-2B98-2B97-4F22-C27FED34821F}"/>
                </a:ext>
              </a:extLst>
            </p:cNvPr>
            <p:cNvSpPr/>
            <p:nvPr/>
          </p:nvSpPr>
          <p:spPr>
            <a:xfrm>
              <a:off x="2177716" y="4860759"/>
              <a:ext cx="3801979" cy="1283486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83ECA8-D88A-B54E-5FA8-21B8E29624BE}"/>
                </a:ext>
              </a:extLst>
            </p:cNvPr>
            <p:cNvSpPr txBox="1"/>
            <p:nvPr/>
          </p:nvSpPr>
          <p:spPr>
            <a:xfrm>
              <a:off x="2442411" y="4963892"/>
              <a:ext cx="3272589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Buy 2,</a:t>
              </a:r>
            </a:p>
            <a:p>
              <a:r>
                <a:rPr lang="en-US" sz="3200" dirty="0">
                  <a:solidFill>
                    <a:schemeClr val="bg1"/>
                  </a:solidFill>
                </a:rPr>
                <a:t>get 4 Billion free!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2868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B6E56-9478-11A6-B207-EBABE337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9DBA-C753-8E23-2A87-30A0001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The Good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DA6701-FF87-9CA3-78B0-C26065FF984F}"/>
              </a:ext>
            </a:extLst>
          </p:cNvPr>
          <p:cNvGrpSpPr/>
          <p:nvPr/>
        </p:nvGrpSpPr>
        <p:grpSpPr>
          <a:xfrm>
            <a:off x="8226258" y="1226419"/>
            <a:ext cx="3360154" cy="4097554"/>
            <a:chOff x="7023099" y="1148214"/>
            <a:chExt cx="4394869" cy="49706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4EC985-2F1C-B99C-B887-DA696421D1FE}"/>
                </a:ext>
              </a:extLst>
            </p:cNvPr>
            <p:cNvSpPr/>
            <p:nvPr/>
          </p:nvSpPr>
          <p:spPr>
            <a:xfrm>
              <a:off x="7023099" y="1148214"/>
              <a:ext cx="4394869" cy="4970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459129-A41D-7D8B-794A-FD1AC51B8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431" y="1148214"/>
              <a:ext cx="4142205" cy="497064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84718E09-A57A-A0CD-5D88-2323238EEB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390319"/>
                <a:ext cx="6505074" cy="502944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Amazon Ember Display" panose="020F0603020204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90000"/>
                  <a:buFont typeface="Wingdings" panose="05000000000000000000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–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tx1"/>
                  </a:buClr>
                  <a:buFont typeface="Amazon Ember Display" panose="020F0603020204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mazon Ember Display" panose="020F0603020204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Reverse-mode Automatic Differentiation</a:t>
                </a:r>
              </a:p>
              <a:p>
                <a:pPr marL="0" indent="0">
                  <a:buNone/>
                </a:pPr>
                <a:r>
                  <a:rPr lang="en-US" dirty="0"/>
                  <a:t>(a.k.a. Error Backpropagation)</a:t>
                </a:r>
              </a:p>
              <a:p>
                <a:r>
                  <a:rPr lang="en-US" dirty="0"/>
                  <a:t>Simple </a:t>
                </a:r>
                <a:r>
                  <a:rPr lang="en-US" dirty="0">
                    <a:solidFill>
                      <a:srgbClr val="FF0000"/>
                    </a:solidFill>
                  </a:rPr>
                  <a:t>modular</a:t>
                </a:r>
                <a:r>
                  <a:rPr lang="en-US" dirty="0"/>
                  <a:t> method</a:t>
                </a:r>
              </a:p>
              <a:p>
                <a:r>
                  <a:rPr lang="en-US" dirty="0"/>
                  <a:t>Work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US" dirty="0"/>
                  <a:t> for basic blocks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 Use on any complex architecture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84718E09-A57A-A0CD-5D88-2323238EE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90319"/>
                <a:ext cx="6505074" cy="5029442"/>
              </a:xfrm>
              <a:prstGeom prst="rect">
                <a:avLst/>
              </a:prstGeom>
              <a:blipFill>
                <a:blip r:embed="rId4"/>
                <a:stretch>
                  <a:fillRect l="-2144" t="-2015" r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648A1A1-6F2C-F665-1FB1-27A07327C327}"/>
              </a:ext>
            </a:extLst>
          </p:cNvPr>
          <p:cNvGrpSpPr>
            <a:grpSpLocks noChangeAspect="1"/>
          </p:cNvGrpSpPr>
          <p:nvPr/>
        </p:nvGrpSpPr>
        <p:grpSpPr>
          <a:xfrm>
            <a:off x="8345953" y="5475168"/>
            <a:ext cx="3143870" cy="669076"/>
            <a:chOff x="1311442" y="4993105"/>
            <a:chExt cx="4692316" cy="9986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EC38FD-6954-FD9D-5004-30CD9702526A}"/>
                </a:ext>
              </a:extLst>
            </p:cNvPr>
            <p:cNvSpPr/>
            <p:nvPr/>
          </p:nvSpPr>
          <p:spPr>
            <a:xfrm>
              <a:off x="1311442" y="4993105"/>
              <a:ext cx="4692316" cy="998621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1EEB99-82CB-E9C6-CB1D-3D7D99009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9151" y="5229017"/>
              <a:ext cx="4136898" cy="526796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13" name="Up Arrow 12">
            <a:extLst>
              <a:ext uri="{FF2B5EF4-FFF2-40B4-BE49-F238E27FC236}">
                <a16:creationId xmlns:a16="http://schemas.microsoft.com/office/drawing/2014/main" id="{D52CCD51-2432-5DE4-ED43-973B0DF4E69A}"/>
              </a:ext>
            </a:extLst>
          </p:cNvPr>
          <p:cNvSpPr/>
          <p:nvPr/>
        </p:nvSpPr>
        <p:spPr>
          <a:xfrm>
            <a:off x="7787436" y="1987817"/>
            <a:ext cx="160923" cy="257475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42108004-3652-8989-EAAB-236406D8113D}"/>
              </a:ext>
            </a:extLst>
          </p:cNvPr>
          <p:cNvSpPr/>
          <p:nvPr/>
        </p:nvSpPr>
        <p:spPr>
          <a:xfrm flipV="1">
            <a:off x="7968746" y="1987817"/>
            <a:ext cx="160923" cy="257475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6367933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C3BC-D82C-D5F5-F277-A6705B07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0831B-C006-0F36-3025-2F5A4C0D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25" y="1519425"/>
            <a:ext cx="3232497" cy="1687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7507CF-42E2-287D-4300-4D6F02A6C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6" y="1519425"/>
            <a:ext cx="4371074" cy="210619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584704C-E452-6AA0-CC22-89D4F3D013FC}"/>
              </a:ext>
            </a:extLst>
          </p:cNvPr>
          <p:cNvGrpSpPr/>
          <p:nvPr/>
        </p:nvGrpSpPr>
        <p:grpSpPr>
          <a:xfrm>
            <a:off x="1943771" y="4437677"/>
            <a:ext cx="1636295" cy="558581"/>
            <a:chOff x="3429000" y="5179593"/>
            <a:chExt cx="1636295" cy="55858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E782C-7947-737A-6A3F-0992C4870EEC}"/>
                </a:ext>
              </a:extLst>
            </p:cNvPr>
            <p:cNvSpPr/>
            <p:nvPr/>
          </p:nvSpPr>
          <p:spPr>
            <a:xfrm>
              <a:off x="3429000" y="5179593"/>
              <a:ext cx="1636295" cy="5585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BF5ACA-7052-DC73-7F92-AD6F77AA6B70}"/>
                </a:ext>
              </a:extLst>
            </p:cNvPr>
            <p:cNvSpPr txBox="1"/>
            <p:nvPr/>
          </p:nvSpPr>
          <p:spPr>
            <a:xfrm>
              <a:off x="3748613" y="5197273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latin typeface="Aptos Display" panose="020B0004020202020204" pitchFamily="34" charset="0"/>
                </a:rPr>
                <a:t>linear1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4DBD68-4EAA-3FAC-5451-1393243366B6}"/>
              </a:ext>
            </a:extLst>
          </p:cNvPr>
          <p:cNvGrpSpPr/>
          <p:nvPr/>
        </p:nvGrpSpPr>
        <p:grpSpPr>
          <a:xfrm>
            <a:off x="5291572" y="4437677"/>
            <a:ext cx="1636295" cy="558581"/>
            <a:chOff x="3429000" y="5179593"/>
            <a:chExt cx="1636295" cy="55858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DBC8E0-017A-F8FE-8EB1-FA21C469DFD5}"/>
                </a:ext>
              </a:extLst>
            </p:cNvPr>
            <p:cNvSpPr/>
            <p:nvPr/>
          </p:nvSpPr>
          <p:spPr>
            <a:xfrm>
              <a:off x="3429000" y="5179593"/>
              <a:ext cx="1636295" cy="5585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4386BF-A3C9-B596-3FE7-25A40F24A0E5}"/>
                </a:ext>
              </a:extLst>
            </p:cNvPr>
            <p:cNvSpPr txBox="1"/>
            <p:nvPr/>
          </p:nvSpPr>
          <p:spPr>
            <a:xfrm>
              <a:off x="3946296" y="5197273"/>
              <a:ext cx="601703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 err="1">
                  <a:latin typeface="Aptos Display" panose="020B0004020202020204" pitchFamily="34" charset="0"/>
                </a:rPr>
                <a:t>gelu</a:t>
              </a:r>
              <a:endParaRPr lang="en-US" sz="2800" dirty="0">
                <a:latin typeface="Aptos Display" panose="020B00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7BBC24-DA08-8856-C0B8-BF9C6B9BB285}"/>
              </a:ext>
            </a:extLst>
          </p:cNvPr>
          <p:cNvGrpSpPr/>
          <p:nvPr/>
        </p:nvGrpSpPr>
        <p:grpSpPr>
          <a:xfrm>
            <a:off x="8639373" y="4437677"/>
            <a:ext cx="1636295" cy="558581"/>
            <a:chOff x="3429000" y="5179593"/>
            <a:chExt cx="1636295" cy="55858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1EEDF01-72E3-2FF8-3188-7C33F5B39D11}"/>
                </a:ext>
              </a:extLst>
            </p:cNvPr>
            <p:cNvSpPr/>
            <p:nvPr/>
          </p:nvSpPr>
          <p:spPr>
            <a:xfrm>
              <a:off x="3429000" y="5179593"/>
              <a:ext cx="1636295" cy="5585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F92FAA-B335-506D-E97F-814F967958F6}"/>
                </a:ext>
              </a:extLst>
            </p:cNvPr>
            <p:cNvSpPr txBox="1"/>
            <p:nvPr/>
          </p:nvSpPr>
          <p:spPr>
            <a:xfrm>
              <a:off x="3748613" y="5197273"/>
              <a:ext cx="997068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800" dirty="0">
                  <a:latin typeface="Aptos Display" panose="020B0004020202020204" pitchFamily="34" charset="0"/>
                </a:rPr>
                <a:t>linear2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D60F20E-C411-D8BE-9FC8-740AFF0789D4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68779" y="4716968"/>
            <a:ext cx="37499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9C01214-12FE-ACC4-87F7-1C2EF42EF5C8}"/>
              </a:ext>
            </a:extLst>
          </p:cNvPr>
          <p:cNvCxnSpPr>
            <a:cxnSpLocks/>
          </p:cNvCxnSpPr>
          <p:nvPr/>
        </p:nvCxnSpPr>
        <p:spPr>
          <a:xfrm>
            <a:off x="3580066" y="4734202"/>
            <a:ext cx="358053" cy="0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7B5FA8-A61C-A91A-A475-F5780B8125D4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4919800" y="4716968"/>
            <a:ext cx="37177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959A107-F306-522D-7950-F68153187015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927867" y="4716968"/>
            <a:ext cx="344334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0EDECFA-2001-856C-6643-E798A1E5A1C5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8270821" y="4716968"/>
            <a:ext cx="368552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96CBDB2-3DE2-80D3-BE02-9F5875F47FA8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0275668" y="4716968"/>
            <a:ext cx="347553" cy="8323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3CB8776-04BA-07A3-D503-859A1C44580F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744979" y="4978577"/>
            <a:ext cx="16939" cy="436301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2C57D20-70B3-88E8-37E8-C17370BAC9DF}"/>
              </a:ext>
            </a:extLst>
          </p:cNvPr>
          <p:cNvCxnSpPr>
            <a:cxnSpLocks/>
          </p:cNvCxnSpPr>
          <p:nvPr/>
        </p:nvCxnSpPr>
        <p:spPr>
          <a:xfrm flipH="1" flipV="1">
            <a:off x="9447021" y="5048456"/>
            <a:ext cx="2" cy="366422"/>
          </a:xfrm>
          <a:prstGeom prst="straightConnector1">
            <a:avLst/>
          </a:prstGeom>
          <a:ln w="635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E3D309-D10F-16DC-D56A-8C09A766D871}"/>
              </a:ext>
            </a:extLst>
          </p:cNvPr>
          <p:cNvGrpSpPr/>
          <p:nvPr/>
        </p:nvGrpSpPr>
        <p:grpSpPr>
          <a:xfrm>
            <a:off x="588708" y="4217657"/>
            <a:ext cx="998620" cy="998621"/>
            <a:chOff x="1621579" y="1823449"/>
            <a:chExt cx="998620" cy="99862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846FB33-8027-EC58-AE6A-BD13F8EFBF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844C9AE-F34D-CB49-EAA8-7B470E5446A1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B87CB7-B0EB-9293-3EA2-53D3D6DB66DE}"/>
              </a:ext>
            </a:extLst>
          </p:cNvPr>
          <p:cNvGrpSpPr/>
          <p:nvPr/>
        </p:nvGrpSpPr>
        <p:grpSpPr>
          <a:xfrm>
            <a:off x="3936509" y="4217657"/>
            <a:ext cx="998620" cy="998621"/>
            <a:chOff x="1621579" y="1823449"/>
            <a:chExt cx="998620" cy="99862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FB1AF79-2A1F-FC48-D51A-1F57817C4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83BC641-B9BC-6795-004A-F445C2E65164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124F430-2AB7-7B87-D9A4-259E2093BD73}"/>
              </a:ext>
            </a:extLst>
          </p:cNvPr>
          <p:cNvGrpSpPr/>
          <p:nvPr/>
        </p:nvGrpSpPr>
        <p:grpSpPr>
          <a:xfrm>
            <a:off x="7284310" y="4217657"/>
            <a:ext cx="998620" cy="998621"/>
            <a:chOff x="1621579" y="1823449"/>
            <a:chExt cx="998620" cy="998621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210E969-FEA0-F27B-D890-7558A8B24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9A86969-6FE0-31C9-C818-19021FADE323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487ABAB-57B0-51FB-1CB9-C59FB6020D02}"/>
              </a:ext>
            </a:extLst>
          </p:cNvPr>
          <p:cNvGrpSpPr/>
          <p:nvPr/>
        </p:nvGrpSpPr>
        <p:grpSpPr>
          <a:xfrm>
            <a:off x="8958986" y="5428520"/>
            <a:ext cx="998620" cy="998621"/>
            <a:chOff x="1621579" y="1823449"/>
            <a:chExt cx="998620" cy="99862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AEDE4F5-1520-7275-CA7F-451ED2A71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FDA4346-8ADE-9532-A3C7-EFB87967FF96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9668494-9854-8A7D-85D0-89E88CEDCD9D}"/>
              </a:ext>
            </a:extLst>
          </p:cNvPr>
          <p:cNvGrpSpPr/>
          <p:nvPr/>
        </p:nvGrpSpPr>
        <p:grpSpPr>
          <a:xfrm>
            <a:off x="2244893" y="5428520"/>
            <a:ext cx="998620" cy="998621"/>
            <a:chOff x="1621579" y="1823449"/>
            <a:chExt cx="998620" cy="998621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2CFFDA3-784B-0493-64D3-373FF1A72B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B568AEA-C813-6949-9EAD-B6F378485AAA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6AC9DCC-03AC-D687-65B2-243A5AABD550}"/>
              </a:ext>
            </a:extLst>
          </p:cNvPr>
          <p:cNvGrpSpPr/>
          <p:nvPr/>
        </p:nvGrpSpPr>
        <p:grpSpPr>
          <a:xfrm>
            <a:off x="10632109" y="4217657"/>
            <a:ext cx="998620" cy="998621"/>
            <a:chOff x="1621579" y="1823449"/>
            <a:chExt cx="998620" cy="998621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907EB66-63EB-014B-1165-2BDAEA11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579" y="1823449"/>
              <a:ext cx="998620" cy="998621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DA74EBD-A25D-5D11-F129-E3240E8460FD}"/>
                </a:ext>
              </a:extLst>
            </p:cNvPr>
            <p:cNvSpPr txBox="1"/>
            <p:nvPr/>
          </p:nvSpPr>
          <p:spPr>
            <a:xfrm>
              <a:off x="1793876" y="1999594"/>
              <a:ext cx="65402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1148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WS reInvent 2023">
  <a:themeElements>
    <a:clrScheme name="Custom 22">
      <a:dk1>
        <a:srgbClr val="000000"/>
      </a:dk1>
      <a:lt1>
        <a:srgbClr val="FFFFFF"/>
      </a:lt1>
      <a:dk2>
        <a:srgbClr val="09051B"/>
      </a:dk2>
      <a:lt2>
        <a:srgbClr val="F2F4F4"/>
      </a:lt2>
      <a:accent1>
        <a:srgbClr val="F66C02"/>
      </a:accent1>
      <a:accent2>
        <a:srgbClr val="F2B118"/>
      </a:accent2>
      <a:accent3>
        <a:srgbClr val="FFF200"/>
      </a:accent3>
      <a:accent4>
        <a:srgbClr val="FF28EF"/>
      </a:accent4>
      <a:accent5>
        <a:srgbClr val="0F65F9"/>
      </a:accent5>
      <a:accent6>
        <a:srgbClr val="5600C2"/>
      </a:accent6>
      <a:hlink>
        <a:srgbClr val="2E77FA"/>
      </a:hlink>
      <a:folHlink>
        <a:srgbClr val="2E77FA"/>
      </a:folHlink>
    </a:clrScheme>
    <a:fontScheme name="Ember Display all the way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IV_SpeakerTemplate_V6_20230919.potx" id="{D2300FA7-B1CD-4CEB-BF05-8DB05866050F}" vid="{8EFA14E7-05CD-434F-A2CF-24BA2AE30BE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reInforce 2023b">
      <a:dk1>
        <a:srgbClr val="000000"/>
      </a:dk1>
      <a:lt1>
        <a:srgbClr val="FFFFFF"/>
      </a:lt1>
      <a:dk2>
        <a:srgbClr val="000036"/>
      </a:dk2>
      <a:lt2>
        <a:srgbClr val="F2F4F4"/>
      </a:lt2>
      <a:accent1>
        <a:srgbClr val="80EAA8"/>
      </a:accent1>
      <a:accent2>
        <a:srgbClr val="47AEFF"/>
      </a:accent2>
      <a:accent3>
        <a:srgbClr val="EA74D4"/>
      </a:accent3>
      <a:accent4>
        <a:srgbClr val="B332E2"/>
      </a:accent4>
      <a:accent5>
        <a:srgbClr val="FF4D00"/>
      </a:accent5>
      <a:accent6>
        <a:srgbClr val="052E6B"/>
      </a:accent6>
      <a:hlink>
        <a:srgbClr val="47AEFF"/>
      </a:hlink>
      <a:folHlink>
        <a:srgbClr val="47AEFF"/>
      </a:folHlink>
    </a:clrScheme>
    <a:fontScheme name="Ember Display all the way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reInforce 2023b">
      <a:dk1>
        <a:srgbClr val="000000"/>
      </a:dk1>
      <a:lt1>
        <a:srgbClr val="FFFFFF"/>
      </a:lt1>
      <a:dk2>
        <a:srgbClr val="000036"/>
      </a:dk2>
      <a:lt2>
        <a:srgbClr val="F2F4F4"/>
      </a:lt2>
      <a:accent1>
        <a:srgbClr val="80EAA8"/>
      </a:accent1>
      <a:accent2>
        <a:srgbClr val="47AEFF"/>
      </a:accent2>
      <a:accent3>
        <a:srgbClr val="EA74D4"/>
      </a:accent3>
      <a:accent4>
        <a:srgbClr val="B332E2"/>
      </a:accent4>
      <a:accent5>
        <a:srgbClr val="FF4D00"/>
      </a:accent5>
      <a:accent6>
        <a:srgbClr val="052E6B"/>
      </a:accent6>
      <a:hlink>
        <a:srgbClr val="47AEFF"/>
      </a:hlink>
      <a:folHlink>
        <a:srgbClr val="47AEFF"/>
      </a:folHlink>
    </a:clrScheme>
    <a:fontScheme name="Ember Display all the way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REIV_SpeakerTemplate_V6_20230919</Template>
  <TotalTime>48654</TotalTime>
  <Words>877</Words>
  <Application>Microsoft Macintosh PowerPoint</Application>
  <PresentationFormat>Widescreen</PresentationFormat>
  <Paragraphs>312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Wingdings</vt:lpstr>
      <vt:lpstr>Amazon Ember Mono</vt:lpstr>
      <vt:lpstr>Lucida Console</vt:lpstr>
      <vt:lpstr>Arial</vt:lpstr>
      <vt:lpstr>Aptos Display</vt:lpstr>
      <vt:lpstr>Cambria Math</vt:lpstr>
      <vt:lpstr>Amazon Ember Display Heavy</vt:lpstr>
      <vt:lpstr>Aptos</vt:lpstr>
      <vt:lpstr>Amazon Ember Display</vt:lpstr>
      <vt:lpstr>AWS reInvent 2023</vt:lpstr>
      <vt:lpstr>Custom Design</vt:lpstr>
      <vt:lpstr>Backpropagation from a Systems Perspective</vt:lpstr>
      <vt:lpstr>Recall (Recap from Last Week 😀)</vt:lpstr>
      <vt:lpstr>Recall (Recap from Last Week 😀)</vt:lpstr>
      <vt:lpstr>Recall (Recap from Last Week 😀)</vt:lpstr>
      <vt:lpstr>Transformer Models (GPT)</vt:lpstr>
      <vt:lpstr>Backpropagation: The Good</vt:lpstr>
      <vt:lpstr>Backpropagation: The Good</vt:lpstr>
      <vt:lpstr>Backpropagation: The Good</vt:lpstr>
      <vt:lpstr>Computation Graph</vt:lpstr>
      <vt:lpstr>Forward Pass</vt:lpstr>
      <vt:lpstr>Forward Pass</vt:lpstr>
      <vt:lpstr>Forward Pass</vt:lpstr>
      <vt:lpstr>Forward Pass</vt:lpstr>
      <vt:lpstr>Backward Pass</vt:lpstr>
      <vt:lpstr>Backward Pass</vt:lpstr>
      <vt:lpstr>Backward Pass</vt:lpstr>
      <vt:lpstr>Backward Pass</vt:lpstr>
      <vt:lpstr>Local Operations</vt:lpstr>
      <vt:lpstr>Local Operations</vt:lpstr>
      <vt:lpstr>Local Operations</vt:lpstr>
      <vt:lpstr>Local Operations</vt:lpstr>
      <vt:lpstr>Local Operations</vt:lpstr>
      <vt:lpstr>Local Operations</vt:lpstr>
      <vt:lpstr>Backpropagation: The Bad</vt:lpstr>
      <vt:lpstr>Backpropagation: The Bad</vt:lpstr>
      <vt:lpstr>Backpropagation: The Bad</vt:lpstr>
      <vt:lpstr>Backpropagation: The Bad</vt:lpstr>
      <vt:lpstr>Backpropagation: The Bad</vt:lpstr>
      <vt:lpstr>Trade-Off: Activation Checkpointing</vt:lpstr>
      <vt:lpstr>Activation Checkpointing</vt:lpstr>
      <vt:lpstr>Activation Checkpointing: Forward Pass</vt:lpstr>
      <vt:lpstr>Activation Checkpointing: Backward Pass</vt:lpstr>
      <vt:lpstr>Activation Checkpointing: Backward Pass (Replay)</vt:lpstr>
      <vt:lpstr>Activation Checkpointing: Backward Pass</vt:lpstr>
      <vt:lpstr>Activation Checkpointing: Backward Pass (Replay)</vt:lpstr>
      <vt:lpstr>Activation Checkpointing: Backward Pass</vt:lpstr>
      <vt:lpstr>It’s the GPU Memory, Stupid!</vt:lpstr>
      <vt:lpstr>Summary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Challenges in Amazon Q: Shaping the Future of Building on AWS</dc:title>
  <dc:subject/>
  <dc:creator/>
  <cp:keywords/>
  <dc:description/>
  <cp:lastModifiedBy>Seeger, Matthias</cp:lastModifiedBy>
  <cp:revision>432</cp:revision>
  <dcterms:created xsi:type="dcterms:W3CDTF">2023-10-13T23:45:07Z</dcterms:created>
  <dcterms:modified xsi:type="dcterms:W3CDTF">2026-04-22T15:53:29Z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9eed6f-34eb-4453-9f97-09510b9b219f_Enabled">
    <vt:lpwstr>true</vt:lpwstr>
  </property>
  <property fmtid="{D5CDD505-2E9C-101B-9397-08002B2CF9AE}" pid="3" name="MSIP_Label_929eed6f-34eb-4453-9f97-09510b9b219f_SetDate">
    <vt:lpwstr>2025-07-15T20:39:14Z</vt:lpwstr>
  </property>
  <property fmtid="{D5CDD505-2E9C-101B-9397-08002B2CF9AE}" pid="4" name="MSIP_Label_929eed6f-34eb-4453-9f97-09510b9b219f_Method">
    <vt:lpwstr>Standard</vt:lpwstr>
  </property>
  <property fmtid="{D5CDD505-2E9C-101B-9397-08002B2CF9AE}" pid="5" name="MSIP_Label_929eed6f-34eb-4453-9f97-09510b9b219f_Name">
    <vt:lpwstr>Amazon Pending_Classification</vt:lpwstr>
  </property>
  <property fmtid="{D5CDD505-2E9C-101B-9397-08002B2CF9AE}" pid="6" name="MSIP_Label_929eed6f-34eb-4453-9f97-09510b9b219f_SiteId">
    <vt:lpwstr>5280104a-472d-4538-9ccf-1e1d0efe8b1b</vt:lpwstr>
  </property>
  <property fmtid="{D5CDD505-2E9C-101B-9397-08002B2CF9AE}" pid="7" name="MSIP_Label_929eed6f-34eb-4453-9f97-09510b9b219f_ActionId">
    <vt:lpwstr>4b93271f-19f4-4f44-ace3-6ff95087ce17</vt:lpwstr>
  </property>
  <property fmtid="{D5CDD505-2E9C-101B-9397-08002B2CF9AE}" pid="8" name="MSIP_Label_929eed6f-34eb-4453-9f97-09510b9b219f_ContentBits">
    <vt:lpwstr>0</vt:lpwstr>
  </property>
  <property fmtid="{D5CDD505-2E9C-101B-9397-08002B2CF9AE}" pid="9" name="MSIP_Label_929eed6f-34eb-4453-9f97-09510b9b219f_Tag">
    <vt:lpwstr>50, 3, 0, 1</vt:lpwstr>
  </property>
</Properties>
</file>